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64" r:id="rId6"/>
    <p:sldMasterId id="2147483669" r:id="rId7"/>
  </p:sldMasterIdLst>
  <p:notesMasterIdLst>
    <p:notesMasterId r:id="rId34"/>
  </p:notesMasterIdLst>
  <p:sldIdLst>
    <p:sldId id="478" r:id="rId8"/>
    <p:sldId id="475" r:id="rId9"/>
    <p:sldId id="476" r:id="rId10"/>
    <p:sldId id="510" r:id="rId11"/>
    <p:sldId id="533" r:id="rId12"/>
    <p:sldId id="535" r:id="rId13"/>
    <p:sldId id="539" r:id="rId14"/>
    <p:sldId id="548" r:id="rId15"/>
    <p:sldId id="553" r:id="rId16"/>
    <p:sldId id="549" r:id="rId17"/>
    <p:sldId id="541" r:id="rId18"/>
    <p:sldId id="550" r:id="rId19"/>
    <p:sldId id="540" r:id="rId20"/>
    <p:sldId id="556" r:id="rId21"/>
    <p:sldId id="557" r:id="rId22"/>
    <p:sldId id="558" r:id="rId23"/>
    <p:sldId id="551" r:id="rId24"/>
    <p:sldId id="542" r:id="rId25"/>
    <p:sldId id="519" r:id="rId26"/>
    <p:sldId id="468" r:id="rId27"/>
    <p:sldId id="381" r:id="rId28"/>
    <p:sldId id="555" r:id="rId29"/>
    <p:sldId id="554" r:id="rId30"/>
    <p:sldId id="543" r:id="rId31"/>
    <p:sldId id="547" r:id="rId32"/>
    <p:sldId id="534" r:id="rId3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747A20-D88F-AB4E-94F8-5C205925BAC9}">
          <p14:sldIdLst>
            <p14:sldId id="478"/>
            <p14:sldId id="475"/>
            <p14:sldId id="476"/>
            <p14:sldId id="510"/>
            <p14:sldId id="533"/>
            <p14:sldId id="535"/>
            <p14:sldId id="539"/>
            <p14:sldId id="548"/>
            <p14:sldId id="553"/>
            <p14:sldId id="549"/>
            <p14:sldId id="541"/>
            <p14:sldId id="550"/>
            <p14:sldId id="540"/>
            <p14:sldId id="556"/>
            <p14:sldId id="557"/>
            <p14:sldId id="558"/>
            <p14:sldId id="551"/>
          </p14:sldIdLst>
        </p14:section>
        <p14:section name="Untitled Section" id="{067FECCC-7033-FA4D-940A-0B147EE08434}">
          <p14:sldIdLst>
            <p14:sldId id="542"/>
            <p14:sldId id="519"/>
            <p14:sldId id="468"/>
            <p14:sldId id="381"/>
            <p14:sldId id="555"/>
            <p14:sldId id="554"/>
            <p14:sldId id="543"/>
            <p14:sldId id="547"/>
            <p14:sldId id="53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724D44-E70E-557A-289E-5B4E739A5B87}" name="Dominique Bolus" initials="DB" userId="S::dbolus@openboxsoftware.com::9bf352f9-5bae-45e5-8ed9-398ff375c3a1" providerId="AD"/>
  <p188:author id="{C2738A47-0931-5B04-1172-CB56C1D1FB87}" name="Nikki Papenfus" initials="NP" userId="S::npapenfus@openboxsoftware.com::2a405823-0c8b-419b-afb6-8159926c2e17" providerId="AD"/>
  <p188:author id="{B27D6C62-A87E-9EA8-949E-BE3DB87D866D}" name="Shaun Barrett" initials="SB" userId="S::sbarrett@openboxsoftware.com::2e21295b-21c9-4734-b4c8-23b29a1a1ba3" providerId="AD"/>
  <p188:author id="{AEBE1A63-3A4A-8846-655A-1A733B5C11DE}" name="Andrew Pollock" initials="AP" userId="S::apollock@openboxsoftware.com::38b2ebab-1589-44f4-9885-31663d7780db" providerId="AD"/>
  <p188:author id="{8F84CA86-7C15-AA17-D265-F8DF71AA9F54}" name="Gary Benkenstein" initials="GB" userId="S::gbenkenstein@openboxsoftware.com::85d4723c-9759-4045-b699-fdad861fb6d5" providerId="AD"/>
  <p188:author id="{AAF4A4B7-4EA5-70FA-D46F-9F5BB9958E7A}" name="Denzil Morrison" initials="DM" userId="S::dmorrison@openboxsoftware.com::022a2fa8-e5fb-436c-b3b7-4b13dfe212cb" providerId="AD"/>
  <p188:author id="{411D59CB-E194-D74B-FCF5-28A77AEB51E7}" name="Sam Duncan" initials="SD" userId="S::sduncan@openboxsoftware.com::c1d0992b-0ec5-443a-8c6c-87e1361e2b1d" providerId="AD"/>
  <p188:author id="{B1BF20D7-A685-03AD-644D-0F70A86E5D5F}" name="Robin van der Rede" initials="RvdR" userId="S::rvdrede@openboxsoftware.com::34df825b-2b42-4501-8a4b-d903c154464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46A"/>
    <a:srgbClr val="65BCAC"/>
    <a:srgbClr val="F48D64"/>
    <a:srgbClr val="4E79A7"/>
    <a:srgbClr val="F28E2B"/>
    <a:srgbClr val="76B7B2"/>
    <a:srgbClr val="AAB4B4"/>
    <a:srgbClr val="E8E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C1A03-BB0D-1E45-9F13-0ACF78DFC7C0}" v="5" dt="2023-09-20T10:38:30.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3"/>
    <p:restoredTop sz="94762"/>
  </p:normalViewPr>
  <p:slideViewPr>
    <p:cSldViewPr snapToGrid="0">
      <p:cViewPr varScale="1">
        <p:scale>
          <a:sx n="117" d="100"/>
          <a:sy n="117"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ki Papenfus" userId="2a405823-0c8b-419b-afb6-8159926c2e17" providerId="ADAL" clId="{C4CD5978-2643-4E14-BB26-37358CB1C7B2}"/>
    <pc:docChg chg="undo redo custSel addSld delSld modSld sldOrd">
      <pc:chgData name="Nikki Papenfus" userId="2a405823-0c8b-419b-afb6-8159926c2e17" providerId="ADAL" clId="{C4CD5978-2643-4E14-BB26-37358CB1C7B2}" dt="2023-06-02T08:05:10.812" v="12510" actId="1035"/>
      <pc:docMkLst>
        <pc:docMk/>
      </pc:docMkLst>
      <pc:sldChg chg="addSp delSp modSp add del mod ord setBg">
        <pc:chgData name="Nikki Papenfus" userId="2a405823-0c8b-419b-afb6-8159926c2e17" providerId="ADAL" clId="{C4CD5978-2643-4E14-BB26-37358CB1C7B2}" dt="2023-05-31T14:39:53.545" v="4426" actId="47"/>
        <pc:sldMkLst>
          <pc:docMk/>
          <pc:sldMk cId="2385203735" sldId="259"/>
        </pc:sldMkLst>
        <pc:spChg chg="del">
          <ac:chgData name="Nikki Papenfus" userId="2a405823-0c8b-419b-afb6-8159926c2e17" providerId="ADAL" clId="{C4CD5978-2643-4E14-BB26-37358CB1C7B2}" dt="2023-05-31T13:43:20.700" v="2887" actId="478"/>
          <ac:spMkLst>
            <pc:docMk/>
            <pc:sldMk cId="2385203735" sldId="259"/>
            <ac:spMk id="2" creationId="{00000000-0000-0000-0000-000000000000}"/>
          </ac:spMkLst>
        </pc:spChg>
        <pc:spChg chg="add del mod">
          <ac:chgData name="Nikki Papenfus" userId="2a405823-0c8b-419b-afb6-8159926c2e17" providerId="ADAL" clId="{C4CD5978-2643-4E14-BB26-37358CB1C7B2}" dt="2023-05-31T13:56:36.040" v="3053"/>
          <ac:spMkLst>
            <pc:docMk/>
            <pc:sldMk cId="2385203735" sldId="259"/>
            <ac:spMk id="3" creationId="{29748B27-E1D7-D7E1-F2CE-D9C70FF29920}"/>
          </ac:spMkLst>
        </pc:spChg>
        <pc:spChg chg="del">
          <ac:chgData name="Nikki Papenfus" userId="2a405823-0c8b-419b-afb6-8159926c2e17" providerId="ADAL" clId="{C4CD5978-2643-4E14-BB26-37358CB1C7B2}" dt="2023-05-31T13:43:19.897" v="2886" actId="478"/>
          <ac:spMkLst>
            <pc:docMk/>
            <pc:sldMk cId="2385203735" sldId="259"/>
            <ac:spMk id="4" creationId="{00000000-0000-0000-0000-000000000000}"/>
          </ac:spMkLst>
        </pc:spChg>
        <pc:spChg chg="del">
          <ac:chgData name="Nikki Papenfus" userId="2a405823-0c8b-419b-afb6-8159926c2e17" providerId="ADAL" clId="{C4CD5978-2643-4E14-BB26-37358CB1C7B2}" dt="2023-05-31T13:44:13.990" v="2889" actId="478"/>
          <ac:spMkLst>
            <pc:docMk/>
            <pc:sldMk cId="2385203735" sldId="259"/>
            <ac:spMk id="5" creationId="{00000000-0000-0000-0000-000000000000}"/>
          </ac:spMkLst>
        </pc:spChg>
        <pc:spChg chg="add del mod">
          <ac:chgData name="Nikki Papenfus" userId="2a405823-0c8b-419b-afb6-8159926c2e17" providerId="ADAL" clId="{C4CD5978-2643-4E14-BB26-37358CB1C7B2}" dt="2023-05-31T13:56:36.040" v="3053"/>
          <ac:spMkLst>
            <pc:docMk/>
            <pc:sldMk cId="2385203735" sldId="259"/>
            <ac:spMk id="6" creationId="{E242FFCB-266D-02E4-FF68-80D85B00ECC8}"/>
          </ac:spMkLst>
        </pc:spChg>
        <pc:spChg chg="add del mod">
          <ac:chgData name="Nikki Papenfus" userId="2a405823-0c8b-419b-afb6-8159926c2e17" providerId="ADAL" clId="{C4CD5978-2643-4E14-BB26-37358CB1C7B2}" dt="2023-05-31T13:56:36.040" v="3053"/>
          <ac:spMkLst>
            <pc:docMk/>
            <pc:sldMk cId="2385203735" sldId="259"/>
            <ac:spMk id="7" creationId="{5B677FBC-7E74-993A-8918-3A9754C465B1}"/>
          </ac:spMkLst>
        </pc:spChg>
        <pc:spChg chg="add del mod">
          <ac:chgData name="Nikki Papenfus" userId="2a405823-0c8b-419b-afb6-8159926c2e17" providerId="ADAL" clId="{C4CD5978-2643-4E14-BB26-37358CB1C7B2}" dt="2023-05-31T13:56:36.040" v="3053"/>
          <ac:spMkLst>
            <pc:docMk/>
            <pc:sldMk cId="2385203735" sldId="259"/>
            <ac:spMk id="8" creationId="{98A26706-1D2E-00B3-F6C3-F61D43462B2A}"/>
          </ac:spMkLst>
        </pc:spChg>
        <pc:spChg chg="add del mod">
          <ac:chgData name="Nikki Papenfus" userId="2a405823-0c8b-419b-afb6-8159926c2e17" providerId="ADAL" clId="{C4CD5978-2643-4E14-BB26-37358CB1C7B2}" dt="2023-05-31T13:56:36.040" v="3053"/>
          <ac:spMkLst>
            <pc:docMk/>
            <pc:sldMk cId="2385203735" sldId="259"/>
            <ac:spMk id="9" creationId="{9EA68D3E-07BF-AD47-E6B2-C665774A2D1A}"/>
          </ac:spMkLst>
        </pc:spChg>
        <pc:spChg chg="add del mod">
          <ac:chgData name="Nikki Papenfus" userId="2a405823-0c8b-419b-afb6-8159926c2e17" providerId="ADAL" clId="{C4CD5978-2643-4E14-BB26-37358CB1C7B2}" dt="2023-05-31T13:56:36.040" v="3053"/>
          <ac:spMkLst>
            <pc:docMk/>
            <pc:sldMk cId="2385203735" sldId="259"/>
            <ac:spMk id="10" creationId="{3337F825-49AC-684E-C401-8B24638AC629}"/>
          </ac:spMkLst>
        </pc:spChg>
        <pc:spChg chg="add del mod">
          <ac:chgData name="Nikki Papenfus" userId="2a405823-0c8b-419b-afb6-8159926c2e17" providerId="ADAL" clId="{C4CD5978-2643-4E14-BB26-37358CB1C7B2}" dt="2023-05-31T13:56:36.040" v="3053"/>
          <ac:spMkLst>
            <pc:docMk/>
            <pc:sldMk cId="2385203735" sldId="259"/>
            <ac:spMk id="11" creationId="{C2D6DB81-946F-0DAE-6D95-40F36DEC60D6}"/>
          </ac:spMkLst>
        </pc:spChg>
        <pc:spChg chg="add del mod">
          <ac:chgData name="Nikki Papenfus" userId="2a405823-0c8b-419b-afb6-8159926c2e17" providerId="ADAL" clId="{C4CD5978-2643-4E14-BB26-37358CB1C7B2}" dt="2023-05-31T13:56:36.040" v="3053"/>
          <ac:spMkLst>
            <pc:docMk/>
            <pc:sldMk cId="2385203735" sldId="259"/>
            <ac:spMk id="12" creationId="{D8A85E7D-7971-7414-410C-780AFE8AFB2C}"/>
          </ac:spMkLst>
        </pc:spChg>
        <pc:spChg chg="add del mod">
          <ac:chgData name="Nikki Papenfus" userId="2a405823-0c8b-419b-afb6-8159926c2e17" providerId="ADAL" clId="{C4CD5978-2643-4E14-BB26-37358CB1C7B2}" dt="2023-05-31T13:56:36.040" v="3053"/>
          <ac:spMkLst>
            <pc:docMk/>
            <pc:sldMk cId="2385203735" sldId="259"/>
            <ac:spMk id="13" creationId="{88176AE3-A160-0F40-36F1-81EECB11821E}"/>
          </ac:spMkLst>
        </pc:spChg>
        <pc:spChg chg="add del mod">
          <ac:chgData name="Nikki Papenfus" userId="2a405823-0c8b-419b-afb6-8159926c2e17" providerId="ADAL" clId="{C4CD5978-2643-4E14-BB26-37358CB1C7B2}" dt="2023-05-31T13:56:36.040" v="3053"/>
          <ac:spMkLst>
            <pc:docMk/>
            <pc:sldMk cId="2385203735" sldId="259"/>
            <ac:spMk id="15" creationId="{876148EB-8A6D-E5E8-4D3C-49BD6CBDBFEC}"/>
          </ac:spMkLst>
        </pc:spChg>
        <pc:spChg chg="add del mod">
          <ac:chgData name="Nikki Papenfus" userId="2a405823-0c8b-419b-afb6-8159926c2e17" providerId="ADAL" clId="{C4CD5978-2643-4E14-BB26-37358CB1C7B2}" dt="2023-05-31T13:56:36.040" v="3053"/>
          <ac:spMkLst>
            <pc:docMk/>
            <pc:sldMk cId="2385203735" sldId="259"/>
            <ac:spMk id="16" creationId="{2BD5A9D1-7C5B-003F-C977-2D0EC93725E2}"/>
          </ac:spMkLst>
        </pc:spChg>
        <pc:spChg chg="add del mod">
          <ac:chgData name="Nikki Papenfus" userId="2a405823-0c8b-419b-afb6-8159926c2e17" providerId="ADAL" clId="{C4CD5978-2643-4E14-BB26-37358CB1C7B2}" dt="2023-05-31T13:56:36.040" v="3053"/>
          <ac:spMkLst>
            <pc:docMk/>
            <pc:sldMk cId="2385203735" sldId="259"/>
            <ac:spMk id="17" creationId="{4E174CC4-09F0-F06C-AD69-5B51B5E1BFD1}"/>
          </ac:spMkLst>
        </pc:spChg>
        <pc:spChg chg="add del mod">
          <ac:chgData name="Nikki Papenfus" userId="2a405823-0c8b-419b-afb6-8159926c2e17" providerId="ADAL" clId="{C4CD5978-2643-4E14-BB26-37358CB1C7B2}" dt="2023-05-31T13:56:36.040" v="3053"/>
          <ac:spMkLst>
            <pc:docMk/>
            <pc:sldMk cId="2385203735" sldId="259"/>
            <ac:spMk id="18" creationId="{A1E4AD68-2A9E-DEF3-6636-2D5C94040674}"/>
          </ac:spMkLst>
        </pc:spChg>
        <pc:spChg chg="add del mod">
          <ac:chgData name="Nikki Papenfus" userId="2a405823-0c8b-419b-afb6-8159926c2e17" providerId="ADAL" clId="{C4CD5978-2643-4E14-BB26-37358CB1C7B2}" dt="2023-05-31T13:56:36.040" v="3053"/>
          <ac:spMkLst>
            <pc:docMk/>
            <pc:sldMk cId="2385203735" sldId="259"/>
            <ac:spMk id="19" creationId="{660EFD53-61D5-BECE-F616-37D8F2A731B8}"/>
          </ac:spMkLst>
        </pc:spChg>
        <pc:spChg chg="add del mod">
          <ac:chgData name="Nikki Papenfus" userId="2a405823-0c8b-419b-afb6-8159926c2e17" providerId="ADAL" clId="{C4CD5978-2643-4E14-BB26-37358CB1C7B2}" dt="2023-05-31T13:56:36.040" v="3053"/>
          <ac:spMkLst>
            <pc:docMk/>
            <pc:sldMk cId="2385203735" sldId="259"/>
            <ac:spMk id="26" creationId="{CFC68D03-15B2-C6F5-7B7B-50ED57BE5914}"/>
          </ac:spMkLst>
        </pc:spChg>
        <pc:spChg chg="add del mod">
          <ac:chgData name="Nikki Papenfus" userId="2a405823-0c8b-419b-afb6-8159926c2e17" providerId="ADAL" clId="{C4CD5978-2643-4E14-BB26-37358CB1C7B2}" dt="2023-05-31T13:56:36.040" v="3053"/>
          <ac:spMkLst>
            <pc:docMk/>
            <pc:sldMk cId="2385203735" sldId="259"/>
            <ac:spMk id="27" creationId="{503D4964-BFDA-9D87-7C4C-5B683B3BEEEC}"/>
          </ac:spMkLst>
        </pc:spChg>
        <pc:spChg chg="add del mod">
          <ac:chgData name="Nikki Papenfus" userId="2a405823-0c8b-419b-afb6-8159926c2e17" providerId="ADAL" clId="{C4CD5978-2643-4E14-BB26-37358CB1C7B2}" dt="2023-05-31T13:56:36.040" v="3053"/>
          <ac:spMkLst>
            <pc:docMk/>
            <pc:sldMk cId="2385203735" sldId="259"/>
            <ac:spMk id="28" creationId="{42DC846E-F805-9F0E-1399-7BB97D92C043}"/>
          </ac:spMkLst>
        </pc:spChg>
        <pc:spChg chg="add del mod">
          <ac:chgData name="Nikki Papenfus" userId="2a405823-0c8b-419b-afb6-8159926c2e17" providerId="ADAL" clId="{C4CD5978-2643-4E14-BB26-37358CB1C7B2}" dt="2023-05-31T13:56:36.040" v="3053"/>
          <ac:spMkLst>
            <pc:docMk/>
            <pc:sldMk cId="2385203735" sldId="259"/>
            <ac:spMk id="29" creationId="{58628BAA-75E3-5A9F-6618-BD50AE782B12}"/>
          </ac:spMkLst>
        </pc:spChg>
        <pc:spChg chg="add del mod">
          <ac:chgData name="Nikki Papenfus" userId="2a405823-0c8b-419b-afb6-8159926c2e17" providerId="ADAL" clId="{C4CD5978-2643-4E14-BB26-37358CB1C7B2}" dt="2023-05-31T13:56:36.040" v="3053"/>
          <ac:spMkLst>
            <pc:docMk/>
            <pc:sldMk cId="2385203735" sldId="259"/>
            <ac:spMk id="30" creationId="{46D8745A-130E-71DF-74AC-D208621DD273}"/>
          </ac:spMkLst>
        </pc:spChg>
        <pc:spChg chg="add del mod">
          <ac:chgData name="Nikki Papenfus" userId="2a405823-0c8b-419b-afb6-8159926c2e17" providerId="ADAL" clId="{C4CD5978-2643-4E14-BB26-37358CB1C7B2}" dt="2023-05-31T13:56:36.040" v="3053"/>
          <ac:spMkLst>
            <pc:docMk/>
            <pc:sldMk cId="2385203735" sldId="259"/>
            <ac:spMk id="32" creationId="{213EE151-80B6-E629-8643-1381A716C575}"/>
          </ac:spMkLst>
        </pc:spChg>
        <pc:spChg chg="add del mod">
          <ac:chgData name="Nikki Papenfus" userId="2a405823-0c8b-419b-afb6-8159926c2e17" providerId="ADAL" clId="{C4CD5978-2643-4E14-BB26-37358CB1C7B2}" dt="2023-05-31T13:56:36.040" v="3053"/>
          <ac:spMkLst>
            <pc:docMk/>
            <pc:sldMk cId="2385203735" sldId="259"/>
            <ac:spMk id="34" creationId="{9EB674FB-61E0-30AB-0B52-E78758018DC5}"/>
          </ac:spMkLst>
        </pc:spChg>
        <pc:spChg chg="add del mod">
          <ac:chgData name="Nikki Papenfus" userId="2a405823-0c8b-419b-afb6-8159926c2e17" providerId="ADAL" clId="{C4CD5978-2643-4E14-BB26-37358CB1C7B2}" dt="2023-05-31T14:14:00.581" v="3381" actId="21"/>
          <ac:spMkLst>
            <pc:docMk/>
            <pc:sldMk cId="2385203735" sldId="259"/>
            <ac:spMk id="36" creationId="{71920DD7-0927-DD6E-A711-E22D77A5270F}"/>
          </ac:spMkLst>
        </pc:spChg>
        <pc:spChg chg="add del mod">
          <ac:chgData name="Nikki Papenfus" userId="2a405823-0c8b-419b-afb6-8159926c2e17" providerId="ADAL" clId="{C4CD5978-2643-4E14-BB26-37358CB1C7B2}" dt="2023-05-31T14:14:00.581" v="3381" actId="21"/>
          <ac:spMkLst>
            <pc:docMk/>
            <pc:sldMk cId="2385203735" sldId="259"/>
            <ac:spMk id="37" creationId="{EEBBF9A6-1F6D-985C-E271-10AC174A7E0A}"/>
          </ac:spMkLst>
        </pc:spChg>
        <pc:spChg chg="del">
          <ac:chgData name="Nikki Papenfus" userId="2a405823-0c8b-419b-afb6-8159926c2e17" providerId="ADAL" clId="{C4CD5978-2643-4E14-BB26-37358CB1C7B2}" dt="2023-05-31T13:43:18.445" v="2885" actId="478"/>
          <ac:spMkLst>
            <pc:docMk/>
            <pc:sldMk cId="2385203735" sldId="259"/>
            <ac:spMk id="41" creationId="{00000000-0000-0000-0000-000000000000}"/>
          </ac:spMkLst>
        </pc:spChg>
        <pc:spChg chg="del">
          <ac:chgData name="Nikki Papenfus" userId="2a405823-0c8b-419b-afb6-8159926c2e17" providerId="ADAL" clId="{C4CD5978-2643-4E14-BB26-37358CB1C7B2}" dt="2023-05-31T13:56:40.029" v="3054" actId="478"/>
          <ac:spMkLst>
            <pc:docMk/>
            <pc:sldMk cId="2385203735" sldId="259"/>
            <ac:spMk id="61" creationId="{00000000-0000-0000-0000-000000000000}"/>
          </ac:spMkLst>
        </pc:spChg>
        <pc:spChg chg="add del mod">
          <ac:chgData name="Nikki Papenfus" userId="2a405823-0c8b-419b-afb6-8159926c2e17" providerId="ADAL" clId="{C4CD5978-2643-4E14-BB26-37358CB1C7B2}" dt="2023-05-31T14:14:00.581" v="3381" actId="21"/>
          <ac:spMkLst>
            <pc:docMk/>
            <pc:sldMk cId="2385203735" sldId="259"/>
            <ac:spMk id="64" creationId="{93E37531-91B2-A0E3-7BCE-D79B17AE585D}"/>
          </ac:spMkLst>
        </pc:spChg>
        <pc:spChg chg="add del mod">
          <ac:chgData name="Nikki Papenfus" userId="2a405823-0c8b-419b-afb6-8159926c2e17" providerId="ADAL" clId="{C4CD5978-2643-4E14-BB26-37358CB1C7B2}" dt="2023-05-31T14:14:00.581" v="3381" actId="21"/>
          <ac:spMkLst>
            <pc:docMk/>
            <pc:sldMk cId="2385203735" sldId="259"/>
            <ac:spMk id="65" creationId="{9BAE67B7-B167-5C95-4D12-39F8C9225788}"/>
          </ac:spMkLst>
        </pc:spChg>
        <pc:spChg chg="add del mod">
          <ac:chgData name="Nikki Papenfus" userId="2a405823-0c8b-419b-afb6-8159926c2e17" providerId="ADAL" clId="{C4CD5978-2643-4E14-BB26-37358CB1C7B2}" dt="2023-05-31T14:14:00.581" v="3381" actId="21"/>
          <ac:spMkLst>
            <pc:docMk/>
            <pc:sldMk cId="2385203735" sldId="259"/>
            <ac:spMk id="66" creationId="{FE76D7B9-4AFE-DBF8-BFB2-30096338EC43}"/>
          </ac:spMkLst>
        </pc:spChg>
        <pc:spChg chg="add del mod">
          <ac:chgData name="Nikki Papenfus" userId="2a405823-0c8b-419b-afb6-8159926c2e17" providerId="ADAL" clId="{C4CD5978-2643-4E14-BB26-37358CB1C7B2}" dt="2023-05-31T14:14:00.581" v="3381" actId="21"/>
          <ac:spMkLst>
            <pc:docMk/>
            <pc:sldMk cId="2385203735" sldId="259"/>
            <ac:spMk id="67" creationId="{BEADB86B-55F9-96D4-033C-35E19C0AC1AD}"/>
          </ac:spMkLst>
        </pc:spChg>
        <pc:spChg chg="add del mod">
          <ac:chgData name="Nikki Papenfus" userId="2a405823-0c8b-419b-afb6-8159926c2e17" providerId="ADAL" clId="{C4CD5978-2643-4E14-BB26-37358CB1C7B2}" dt="2023-05-31T14:14:00.581" v="3381" actId="21"/>
          <ac:spMkLst>
            <pc:docMk/>
            <pc:sldMk cId="2385203735" sldId="259"/>
            <ac:spMk id="68" creationId="{54C4C776-0B45-E026-B139-EC0AA70CB792}"/>
          </ac:spMkLst>
        </pc:spChg>
        <pc:spChg chg="add del mod">
          <ac:chgData name="Nikki Papenfus" userId="2a405823-0c8b-419b-afb6-8159926c2e17" providerId="ADAL" clId="{C4CD5978-2643-4E14-BB26-37358CB1C7B2}" dt="2023-05-31T14:14:00.581" v="3381" actId="21"/>
          <ac:spMkLst>
            <pc:docMk/>
            <pc:sldMk cId="2385203735" sldId="259"/>
            <ac:spMk id="69" creationId="{86FC2735-C2FB-8208-5A5A-AD14A868CED2}"/>
          </ac:spMkLst>
        </pc:spChg>
        <pc:spChg chg="add del mod">
          <ac:chgData name="Nikki Papenfus" userId="2a405823-0c8b-419b-afb6-8159926c2e17" providerId="ADAL" clId="{C4CD5978-2643-4E14-BB26-37358CB1C7B2}" dt="2023-05-31T14:14:00.581" v="3381" actId="21"/>
          <ac:spMkLst>
            <pc:docMk/>
            <pc:sldMk cId="2385203735" sldId="259"/>
            <ac:spMk id="70" creationId="{092E6339-408C-BD9A-E547-802B86338EEE}"/>
          </ac:spMkLst>
        </pc:spChg>
        <pc:spChg chg="add del mod">
          <ac:chgData name="Nikki Papenfus" userId="2a405823-0c8b-419b-afb6-8159926c2e17" providerId="ADAL" clId="{C4CD5978-2643-4E14-BB26-37358CB1C7B2}" dt="2023-05-31T14:14:00.581" v="3381" actId="21"/>
          <ac:spMkLst>
            <pc:docMk/>
            <pc:sldMk cId="2385203735" sldId="259"/>
            <ac:spMk id="71" creationId="{16CCE726-38DF-CE8A-69E9-3CB17902CDD6}"/>
          </ac:spMkLst>
        </pc:spChg>
        <pc:spChg chg="add del mod">
          <ac:chgData name="Nikki Papenfus" userId="2a405823-0c8b-419b-afb6-8159926c2e17" providerId="ADAL" clId="{C4CD5978-2643-4E14-BB26-37358CB1C7B2}" dt="2023-05-31T14:14:00.581" v="3381" actId="21"/>
          <ac:spMkLst>
            <pc:docMk/>
            <pc:sldMk cId="2385203735" sldId="259"/>
            <ac:spMk id="72" creationId="{7B188F08-3010-E39B-7004-8D63FE39E1DD}"/>
          </ac:spMkLst>
        </pc:spChg>
        <pc:spChg chg="add del mod">
          <ac:chgData name="Nikki Papenfus" userId="2a405823-0c8b-419b-afb6-8159926c2e17" providerId="ADAL" clId="{C4CD5978-2643-4E14-BB26-37358CB1C7B2}" dt="2023-05-31T14:14:00.581" v="3381" actId="21"/>
          <ac:spMkLst>
            <pc:docMk/>
            <pc:sldMk cId="2385203735" sldId="259"/>
            <ac:spMk id="73" creationId="{B22C1F09-4361-D2EA-CA86-0B04CA2CFFBF}"/>
          </ac:spMkLst>
        </pc:spChg>
        <pc:spChg chg="add del mod">
          <ac:chgData name="Nikki Papenfus" userId="2a405823-0c8b-419b-afb6-8159926c2e17" providerId="ADAL" clId="{C4CD5978-2643-4E14-BB26-37358CB1C7B2}" dt="2023-05-31T14:14:00.581" v="3381" actId="21"/>
          <ac:spMkLst>
            <pc:docMk/>
            <pc:sldMk cId="2385203735" sldId="259"/>
            <ac:spMk id="74" creationId="{664769E3-A92E-85BD-C6F6-E2288FC98C3E}"/>
          </ac:spMkLst>
        </pc:spChg>
        <pc:spChg chg="add del mod">
          <ac:chgData name="Nikki Papenfus" userId="2a405823-0c8b-419b-afb6-8159926c2e17" providerId="ADAL" clId="{C4CD5978-2643-4E14-BB26-37358CB1C7B2}" dt="2023-05-31T14:14:00.581" v="3381" actId="21"/>
          <ac:spMkLst>
            <pc:docMk/>
            <pc:sldMk cId="2385203735" sldId="259"/>
            <ac:spMk id="76" creationId="{D6B5F86C-E658-E9AD-B6F4-4516BE2458CC}"/>
          </ac:spMkLst>
        </pc:spChg>
        <pc:spChg chg="add del mod">
          <ac:chgData name="Nikki Papenfus" userId="2a405823-0c8b-419b-afb6-8159926c2e17" providerId="ADAL" clId="{C4CD5978-2643-4E14-BB26-37358CB1C7B2}" dt="2023-05-31T14:14:00.581" v="3381" actId="21"/>
          <ac:spMkLst>
            <pc:docMk/>
            <pc:sldMk cId="2385203735" sldId="259"/>
            <ac:spMk id="77" creationId="{053BEBE2-E394-5FF7-2989-DD1F9D8F6E36}"/>
          </ac:spMkLst>
        </pc:spChg>
        <pc:spChg chg="add del mod">
          <ac:chgData name="Nikki Papenfus" userId="2a405823-0c8b-419b-afb6-8159926c2e17" providerId="ADAL" clId="{C4CD5978-2643-4E14-BB26-37358CB1C7B2}" dt="2023-05-31T14:14:00.581" v="3381" actId="21"/>
          <ac:spMkLst>
            <pc:docMk/>
            <pc:sldMk cId="2385203735" sldId="259"/>
            <ac:spMk id="78" creationId="{2FADE484-3896-34D3-925F-18EF8872A954}"/>
          </ac:spMkLst>
        </pc:spChg>
        <pc:spChg chg="add del mod">
          <ac:chgData name="Nikki Papenfus" userId="2a405823-0c8b-419b-afb6-8159926c2e17" providerId="ADAL" clId="{C4CD5978-2643-4E14-BB26-37358CB1C7B2}" dt="2023-05-31T14:14:00.581" v="3381" actId="21"/>
          <ac:spMkLst>
            <pc:docMk/>
            <pc:sldMk cId="2385203735" sldId="259"/>
            <ac:spMk id="79" creationId="{A1F52DAC-8EF7-5013-75B6-AA5FE7E7F68B}"/>
          </ac:spMkLst>
        </pc:spChg>
        <pc:spChg chg="add del mod">
          <ac:chgData name="Nikki Papenfus" userId="2a405823-0c8b-419b-afb6-8159926c2e17" providerId="ADAL" clId="{C4CD5978-2643-4E14-BB26-37358CB1C7B2}" dt="2023-05-31T14:14:00.581" v="3381" actId="21"/>
          <ac:spMkLst>
            <pc:docMk/>
            <pc:sldMk cId="2385203735" sldId="259"/>
            <ac:spMk id="80" creationId="{4446FD36-2790-444A-8407-17ACDE88263D}"/>
          </ac:spMkLst>
        </pc:spChg>
        <pc:spChg chg="add del mod">
          <ac:chgData name="Nikki Papenfus" userId="2a405823-0c8b-419b-afb6-8159926c2e17" providerId="ADAL" clId="{C4CD5978-2643-4E14-BB26-37358CB1C7B2}" dt="2023-05-31T14:14:00.581" v="3381" actId="21"/>
          <ac:spMkLst>
            <pc:docMk/>
            <pc:sldMk cId="2385203735" sldId="259"/>
            <ac:spMk id="81" creationId="{558C9CAD-D17D-CBFC-08D9-D626D619D2A9}"/>
          </ac:spMkLst>
        </pc:spChg>
        <pc:spChg chg="add del mod">
          <ac:chgData name="Nikki Papenfus" userId="2a405823-0c8b-419b-afb6-8159926c2e17" providerId="ADAL" clId="{C4CD5978-2643-4E14-BB26-37358CB1C7B2}" dt="2023-05-31T14:14:00.581" v="3381" actId="21"/>
          <ac:spMkLst>
            <pc:docMk/>
            <pc:sldMk cId="2385203735" sldId="259"/>
            <ac:spMk id="82" creationId="{5C497676-7D42-F479-B843-A215F374E5F0}"/>
          </ac:spMkLst>
        </pc:spChg>
        <pc:spChg chg="add del mod">
          <ac:chgData name="Nikki Papenfus" userId="2a405823-0c8b-419b-afb6-8159926c2e17" providerId="ADAL" clId="{C4CD5978-2643-4E14-BB26-37358CB1C7B2}" dt="2023-05-31T14:14:00.581" v="3381" actId="21"/>
          <ac:spMkLst>
            <pc:docMk/>
            <pc:sldMk cId="2385203735" sldId="259"/>
            <ac:spMk id="83" creationId="{DA0F3FE7-AB7F-A3D4-4D1E-C5F3E1A188E3}"/>
          </ac:spMkLst>
        </pc:spChg>
        <pc:grpChg chg="del">
          <ac:chgData name="Nikki Papenfus" userId="2a405823-0c8b-419b-afb6-8159926c2e17" providerId="ADAL" clId="{C4CD5978-2643-4E14-BB26-37358CB1C7B2}" dt="2023-05-31T14:14:00.581" v="3381" actId="21"/>
          <ac:grpSpMkLst>
            <pc:docMk/>
            <pc:sldMk cId="2385203735" sldId="259"/>
            <ac:grpSpMk id="40" creationId="{00000000-0000-0000-0000-000000000000}"/>
          </ac:grpSpMkLst>
        </pc:grpChg>
        <pc:grpChg chg="del">
          <ac:chgData name="Nikki Papenfus" userId="2a405823-0c8b-419b-afb6-8159926c2e17" providerId="ADAL" clId="{C4CD5978-2643-4E14-BB26-37358CB1C7B2}" dt="2023-05-31T13:56:40.029" v="3054" actId="478"/>
          <ac:grpSpMkLst>
            <pc:docMk/>
            <pc:sldMk cId="2385203735" sldId="259"/>
            <ac:grpSpMk id="59" creationId="{00000000-0000-0000-0000-000000000000}"/>
          </ac:grpSpMkLst>
        </pc:grpChg>
        <pc:picChg chg="del">
          <ac:chgData name="Nikki Papenfus" userId="2a405823-0c8b-419b-afb6-8159926c2e17" providerId="ADAL" clId="{C4CD5978-2643-4E14-BB26-37358CB1C7B2}" dt="2023-05-31T13:44:14.588" v="2890" actId="478"/>
          <ac:picMkLst>
            <pc:docMk/>
            <pc:sldMk cId="2385203735" sldId="259"/>
            <ac:picMk id="62" creationId="{00000000-0000-0000-0000-000000000000}"/>
          </ac:picMkLst>
        </pc:picChg>
        <pc:picChg chg="del">
          <ac:chgData name="Nikki Papenfus" userId="2a405823-0c8b-419b-afb6-8159926c2e17" providerId="ADAL" clId="{C4CD5978-2643-4E14-BB26-37358CB1C7B2}" dt="2023-05-31T13:43:21.862" v="2888" actId="478"/>
          <ac:picMkLst>
            <pc:docMk/>
            <pc:sldMk cId="2385203735" sldId="259"/>
            <ac:picMk id="63" creationId="{00000000-0000-0000-0000-000000000000}"/>
          </ac:picMkLst>
        </pc:picChg>
        <pc:picChg chg="del">
          <ac:chgData name="Nikki Papenfus" userId="2a405823-0c8b-419b-afb6-8159926c2e17" providerId="ADAL" clId="{C4CD5978-2643-4E14-BB26-37358CB1C7B2}" dt="2023-05-31T13:43:17.104" v="2884" actId="478"/>
          <ac:picMkLst>
            <pc:docMk/>
            <pc:sldMk cId="2385203735" sldId="259"/>
            <ac:picMk id="75" creationId="{00000000-0000-0000-0000-000000000000}"/>
          </ac:picMkLst>
        </pc:picChg>
      </pc:sldChg>
      <pc:sldChg chg="addSp delSp modSp mod ord">
        <pc:chgData name="Nikki Papenfus" userId="2a405823-0c8b-419b-afb6-8159926c2e17" providerId="ADAL" clId="{C4CD5978-2643-4E14-BB26-37358CB1C7B2}" dt="2023-06-01T16:05:17.398" v="12263" actId="20577"/>
        <pc:sldMkLst>
          <pc:docMk/>
          <pc:sldMk cId="131517736" sldId="381"/>
        </pc:sldMkLst>
        <pc:spChg chg="mod">
          <ac:chgData name="Nikki Papenfus" userId="2a405823-0c8b-419b-afb6-8159926c2e17" providerId="ADAL" clId="{C4CD5978-2643-4E14-BB26-37358CB1C7B2}" dt="2023-06-01T16:03:57.024" v="12202" actId="20577"/>
          <ac:spMkLst>
            <pc:docMk/>
            <pc:sldMk cId="131517736" sldId="381"/>
            <ac:spMk id="2" creationId="{E876FE0B-444E-4DB9-84ED-BA36E3749E92}"/>
          </ac:spMkLst>
        </pc:spChg>
        <pc:spChg chg="add del mod">
          <ac:chgData name="Nikki Papenfus" userId="2a405823-0c8b-419b-afb6-8159926c2e17" providerId="ADAL" clId="{C4CD5978-2643-4E14-BB26-37358CB1C7B2}" dt="2023-06-01T07:43:17.726" v="7401" actId="478"/>
          <ac:spMkLst>
            <pc:docMk/>
            <pc:sldMk cId="131517736" sldId="381"/>
            <ac:spMk id="5" creationId="{86BD6933-4098-5940-46D1-EF4AE7F417DD}"/>
          </ac:spMkLst>
        </pc:spChg>
        <pc:spChg chg="mod">
          <ac:chgData name="Nikki Papenfus" userId="2a405823-0c8b-419b-afb6-8159926c2e17" providerId="ADAL" clId="{C4CD5978-2643-4E14-BB26-37358CB1C7B2}" dt="2023-06-01T16:05:17.398" v="12263" actId="20577"/>
          <ac:spMkLst>
            <pc:docMk/>
            <pc:sldMk cId="131517736" sldId="381"/>
            <ac:spMk id="7" creationId="{1C87C501-E33B-4C79-9659-C4B32C2525B6}"/>
          </ac:spMkLst>
        </pc:spChg>
        <pc:grpChg chg="add del">
          <ac:chgData name="Nikki Papenfus" userId="2a405823-0c8b-419b-afb6-8159926c2e17" providerId="ADAL" clId="{C4CD5978-2643-4E14-BB26-37358CB1C7B2}" dt="2023-06-01T07:42:28.287" v="7373" actId="478"/>
          <ac:grpSpMkLst>
            <pc:docMk/>
            <pc:sldMk cId="131517736" sldId="381"/>
            <ac:grpSpMk id="35" creationId="{F50080C6-27A7-4A56-9FD4-07C9830E8A8D}"/>
          </ac:grpSpMkLst>
        </pc:grpChg>
        <pc:graphicFrameChg chg="add del mod modGraphic">
          <ac:chgData name="Nikki Papenfus" userId="2a405823-0c8b-419b-afb6-8159926c2e17" providerId="ADAL" clId="{C4CD5978-2643-4E14-BB26-37358CB1C7B2}" dt="2023-06-01T07:42:35.505" v="7374" actId="478"/>
          <ac:graphicFrameMkLst>
            <pc:docMk/>
            <pc:sldMk cId="131517736" sldId="381"/>
            <ac:graphicFrameMk id="3" creationId="{43AB3E69-2700-4D5D-897A-91255BC7C841}"/>
          </ac:graphicFrameMkLst>
        </pc:graphicFrameChg>
        <pc:picChg chg="add del">
          <ac:chgData name="Nikki Papenfus" userId="2a405823-0c8b-419b-afb6-8159926c2e17" providerId="ADAL" clId="{C4CD5978-2643-4E14-BB26-37358CB1C7B2}" dt="2023-06-01T07:42:28.287" v="7373" actId="478"/>
          <ac:picMkLst>
            <pc:docMk/>
            <pc:sldMk cId="131517736" sldId="381"/>
            <ac:picMk id="4" creationId="{7155BA96-29DA-48AA-B114-950798BEB29E}"/>
          </ac:picMkLst>
        </pc:picChg>
        <pc:picChg chg="add del">
          <ac:chgData name="Nikki Papenfus" userId="2a405823-0c8b-419b-afb6-8159926c2e17" providerId="ADAL" clId="{C4CD5978-2643-4E14-BB26-37358CB1C7B2}" dt="2023-06-01T07:42:36.447" v="7375" actId="478"/>
          <ac:picMkLst>
            <pc:docMk/>
            <pc:sldMk cId="131517736" sldId="381"/>
            <ac:picMk id="6" creationId="{6F759CD4-B754-47FC-9C0C-D4737ABE3A48}"/>
          </ac:picMkLst>
        </pc:picChg>
      </pc:sldChg>
      <pc:sldChg chg="addSp delSp modSp add del mod">
        <pc:chgData name="Nikki Papenfus" userId="2a405823-0c8b-419b-afb6-8159926c2e17" providerId="ADAL" clId="{C4CD5978-2643-4E14-BB26-37358CB1C7B2}" dt="2023-05-31T14:04:39.673" v="3116" actId="47"/>
        <pc:sldMkLst>
          <pc:docMk/>
          <pc:sldMk cId="2279783741" sldId="400"/>
        </pc:sldMkLst>
        <pc:spChg chg="add mod">
          <ac:chgData name="Nikki Papenfus" userId="2a405823-0c8b-419b-afb6-8159926c2e17" providerId="ADAL" clId="{C4CD5978-2643-4E14-BB26-37358CB1C7B2}" dt="2023-05-31T14:03:50.507" v="3104" actId="1076"/>
          <ac:spMkLst>
            <pc:docMk/>
            <pc:sldMk cId="2279783741" sldId="400"/>
            <ac:spMk id="6" creationId="{7E20151D-7071-0589-248E-3D41A3CDCDB8}"/>
          </ac:spMkLst>
        </pc:spChg>
        <pc:spChg chg="mod">
          <ac:chgData name="Nikki Papenfus" userId="2a405823-0c8b-419b-afb6-8159926c2e17" providerId="ADAL" clId="{C4CD5978-2643-4E14-BB26-37358CB1C7B2}" dt="2023-05-31T14:02:29.244" v="3087" actId="108"/>
          <ac:spMkLst>
            <pc:docMk/>
            <pc:sldMk cId="2279783741" sldId="400"/>
            <ac:spMk id="20" creationId="{3E4B34F2-68D6-42EE-AEA0-453D7A40A0FF}"/>
          </ac:spMkLst>
        </pc:spChg>
        <pc:spChg chg="add del">
          <ac:chgData name="Nikki Papenfus" userId="2a405823-0c8b-419b-afb6-8159926c2e17" providerId="ADAL" clId="{C4CD5978-2643-4E14-BB26-37358CB1C7B2}" dt="2023-05-31T14:03:15.571" v="3097" actId="478"/>
          <ac:spMkLst>
            <pc:docMk/>
            <pc:sldMk cId="2279783741" sldId="400"/>
            <ac:spMk id="36" creationId="{3AFCAE5F-808F-4A12-958B-5E40907C1789}"/>
          </ac:spMkLst>
        </pc:spChg>
        <pc:spChg chg="del mod">
          <ac:chgData name="Nikki Papenfus" userId="2a405823-0c8b-419b-afb6-8159926c2e17" providerId="ADAL" clId="{C4CD5978-2643-4E14-BB26-37358CB1C7B2}" dt="2023-05-31T14:02:45.303" v="3090" actId="478"/>
          <ac:spMkLst>
            <pc:docMk/>
            <pc:sldMk cId="2279783741" sldId="400"/>
            <ac:spMk id="52" creationId="{78C53321-B906-4288-9203-2CA6FBAC5A17}"/>
          </ac:spMkLst>
        </pc:spChg>
        <pc:spChg chg="mod">
          <ac:chgData name="Nikki Papenfus" userId="2a405823-0c8b-419b-afb6-8159926c2e17" providerId="ADAL" clId="{C4CD5978-2643-4E14-BB26-37358CB1C7B2}" dt="2023-05-31T14:04:16.833" v="3110" actId="14100"/>
          <ac:spMkLst>
            <pc:docMk/>
            <pc:sldMk cId="2279783741" sldId="400"/>
            <ac:spMk id="56" creationId="{309888BD-7DF1-40B2-8133-22CBCCBF8137}"/>
          </ac:spMkLst>
        </pc:spChg>
        <pc:spChg chg="add del mod">
          <ac:chgData name="Nikki Papenfus" userId="2a405823-0c8b-419b-afb6-8159926c2e17" providerId="ADAL" clId="{C4CD5978-2643-4E14-BB26-37358CB1C7B2}" dt="2023-05-31T14:04:34.176" v="3115" actId="14100"/>
          <ac:spMkLst>
            <pc:docMk/>
            <pc:sldMk cId="2279783741" sldId="400"/>
            <ac:spMk id="57" creationId="{8F7763C0-0A4D-4FD9-87C6-0CA52327D256}"/>
          </ac:spMkLst>
        </pc:spChg>
        <pc:spChg chg="mod">
          <ac:chgData name="Nikki Papenfus" userId="2a405823-0c8b-419b-afb6-8159926c2e17" providerId="ADAL" clId="{C4CD5978-2643-4E14-BB26-37358CB1C7B2}" dt="2023-05-31T14:03:54.259" v="3105" actId="14100"/>
          <ac:spMkLst>
            <pc:docMk/>
            <pc:sldMk cId="2279783741" sldId="400"/>
            <ac:spMk id="68" creationId="{72AE277F-ADCE-4C0F-BB83-D7274AD337BB}"/>
          </ac:spMkLst>
        </pc:spChg>
        <pc:spChg chg="mod">
          <ac:chgData name="Nikki Papenfus" userId="2a405823-0c8b-419b-afb6-8159926c2e17" providerId="ADAL" clId="{C4CD5978-2643-4E14-BB26-37358CB1C7B2}" dt="2023-05-31T14:03:39.106" v="3102" actId="1076"/>
          <ac:spMkLst>
            <pc:docMk/>
            <pc:sldMk cId="2279783741" sldId="400"/>
            <ac:spMk id="70" creationId="{065F97B9-366C-4BC9-924E-E59577D9261B}"/>
          </ac:spMkLst>
        </pc:spChg>
        <pc:picChg chg="del">
          <ac:chgData name="Nikki Papenfus" userId="2a405823-0c8b-419b-afb6-8159926c2e17" providerId="ADAL" clId="{C4CD5978-2643-4E14-BB26-37358CB1C7B2}" dt="2023-05-31T14:02:39.156" v="3088" actId="478"/>
          <ac:picMkLst>
            <pc:docMk/>
            <pc:sldMk cId="2279783741" sldId="400"/>
            <ac:picMk id="5" creationId="{97D8C327-7029-4D4E-8225-991BB49F8512}"/>
          </ac:picMkLst>
        </pc:picChg>
      </pc:sldChg>
      <pc:sldChg chg="delSp modSp add del mod">
        <pc:chgData name="Nikki Papenfus" userId="2a405823-0c8b-419b-afb6-8159926c2e17" providerId="ADAL" clId="{C4CD5978-2643-4E14-BB26-37358CB1C7B2}" dt="2023-05-31T15:37:28.098" v="5603" actId="47"/>
        <pc:sldMkLst>
          <pc:docMk/>
          <pc:sldMk cId="3758008660" sldId="435"/>
        </pc:sldMkLst>
        <pc:spChg chg="mod">
          <ac:chgData name="Nikki Papenfus" userId="2a405823-0c8b-419b-afb6-8159926c2e17" providerId="ADAL" clId="{C4CD5978-2643-4E14-BB26-37358CB1C7B2}" dt="2023-05-31T15:37:12.509" v="5601" actId="6549"/>
          <ac:spMkLst>
            <pc:docMk/>
            <pc:sldMk cId="3758008660" sldId="435"/>
            <ac:spMk id="3" creationId="{1A94A419-D1D2-43CD-98AF-85762651A062}"/>
          </ac:spMkLst>
        </pc:spChg>
        <pc:spChg chg="mod">
          <ac:chgData name="Nikki Papenfus" userId="2a405823-0c8b-419b-afb6-8159926c2e17" providerId="ADAL" clId="{C4CD5978-2643-4E14-BB26-37358CB1C7B2}" dt="2023-05-31T15:36:42.383" v="5585" actId="6549"/>
          <ac:spMkLst>
            <pc:docMk/>
            <pc:sldMk cId="3758008660" sldId="435"/>
            <ac:spMk id="29" creationId="{D0D13029-7FCE-4659-9B86-CF1918B21B7D}"/>
          </ac:spMkLst>
        </pc:spChg>
        <pc:spChg chg="mod">
          <ac:chgData name="Nikki Papenfus" userId="2a405823-0c8b-419b-afb6-8159926c2e17" providerId="ADAL" clId="{C4CD5978-2643-4E14-BB26-37358CB1C7B2}" dt="2023-05-31T15:37:07.166" v="5600" actId="207"/>
          <ac:spMkLst>
            <pc:docMk/>
            <pc:sldMk cId="3758008660" sldId="435"/>
            <ac:spMk id="39" creationId="{D4BA9FCA-B768-4488-BBD9-A5FDF12FBE27}"/>
          </ac:spMkLst>
        </pc:spChg>
        <pc:spChg chg="del">
          <ac:chgData name="Nikki Papenfus" userId="2a405823-0c8b-419b-afb6-8159926c2e17" providerId="ADAL" clId="{C4CD5978-2643-4E14-BB26-37358CB1C7B2}" dt="2023-05-31T15:36:47.555" v="5587" actId="478"/>
          <ac:spMkLst>
            <pc:docMk/>
            <pc:sldMk cId="3758008660" sldId="435"/>
            <ac:spMk id="52" creationId="{78C53321-B906-4288-9203-2CA6FBAC5A17}"/>
          </ac:spMkLst>
        </pc:spChg>
        <pc:spChg chg="mod">
          <ac:chgData name="Nikki Papenfus" userId="2a405823-0c8b-419b-afb6-8159926c2e17" providerId="ADAL" clId="{C4CD5978-2643-4E14-BB26-37358CB1C7B2}" dt="2023-05-31T15:37:05.017" v="5599" actId="207"/>
          <ac:spMkLst>
            <pc:docMk/>
            <pc:sldMk cId="3758008660" sldId="435"/>
            <ac:spMk id="62" creationId="{954C1D1F-3B33-40BC-9DCC-88F812F6FABF}"/>
          </ac:spMkLst>
        </pc:spChg>
        <pc:spChg chg="mod">
          <ac:chgData name="Nikki Papenfus" userId="2a405823-0c8b-419b-afb6-8159926c2e17" providerId="ADAL" clId="{C4CD5978-2643-4E14-BB26-37358CB1C7B2}" dt="2023-05-31T15:36:56.197" v="5598" actId="14100"/>
          <ac:spMkLst>
            <pc:docMk/>
            <pc:sldMk cId="3758008660" sldId="435"/>
            <ac:spMk id="63" creationId="{FAF62AAA-FAFF-478D-84C5-7E5559983323}"/>
          </ac:spMkLst>
        </pc:spChg>
        <pc:picChg chg="del">
          <ac:chgData name="Nikki Papenfus" userId="2a405823-0c8b-419b-afb6-8159926c2e17" providerId="ADAL" clId="{C4CD5978-2643-4E14-BB26-37358CB1C7B2}" dt="2023-05-31T15:36:45.401" v="5586" actId="478"/>
          <ac:picMkLst>
            <pc:docMk/>
            <pc:sldMk cId="3758008660" sldId="435"/>
            <ac:picMk id="5" creationId="{97D8C327-7029-4D4E-8225-991BB49F8512}"/>
          </ac:picMkLst>
        </pc:picChg>
      </pc:sldChg>
      <pc:sldChg chg="addSp delSp modSp add mod ord delCm">
        <pc:chgData name="Nikki Papenfus" userId="2a405823-0c8b-419b-afb6-8159926c2e17" providerId="ADAL" clId="{C4CD5978-2643-4E14-BB26-37358CB1C7B2}" dt="2023-06-02T08:05:10.812" v="12510" actId="1035"/>
        <pc:sldMkLst>
          <pc:docMk/>
          <pc:sldMk cId="3075885343" sldId="468"/>
        </pc:sldMkLst>
        <pc:spChg chg="add mod">
          <ac:chgData name="Nikki Papenfus" userId="2a405823-0c8b-419b-afb6-8159926c2e17" providerId="ADAL" clId="{C4CD5978-2643-4E14-BB26-37358CB1C7B2}" dt="2023-06-01T15:57:02.512" v="12066" actId="12788"/>
          <ac:spMkLst>
            <pc:docMk/>
            <pc:sldMk cId="3075885343" sldId="468"/>
            <ac:spMk id="2" creationId="{AEFB7BD2-0199-A885-D5CE-1D77CCB9D647}"/>
          </ac:spMkLst>
        </pc:spChg>
        <pc:spChg chg="mod">
          <ac:chgData name="Nikki Papenfus" userId="2a405823-0c8b-419b-afb6-8159926c2e17" providerId="ADAL" clId="{C4CD5978-2643-4E14-BB26-37358CB1C7B2}" dt="2023-06-01T15:30:47.192" v="11160" actId="1076"/>
          <ac:spMkLst>
            <pc:docMk/>
            <pc:sldMk cId="3075885343" sldId="468"/>
            <ac:spMk id="3" creationId="{C3855533-CC1A-4D2B-9878-FC0D6C53A67A}"/>
          </ac:spMkLst>
        </pc:spChg>
        <pc:spChg chg="add del mod">
          <ac:chgData name="Nikki Papenfus" userId="2a405823-0c8b-419b-afb6-8159926c2e17" providerId="ADAL" clId="{C4CD5978-2643-4E14-BB26-37358CB1C7B2}" dt="2023-06-01T15:51:40.037" v="11881" actId="478"/>
          <ac:spMkLst>
            <pc:docMk/>
            <pc:sldMk cId="3075885343" sldId="468"/>
            <ac:spMk id="4" creationId="{E5542399-E5CF-B33B-C171-7D06173D4CF0}"/>
          </ac:spMkLst>
        </pc:spChg>
        <pc:spChg chg="add del mod">
          <ac:chgData name="Nikki Papenfus" userId="2a405823-0c8b-419b-afb6-8159926c2e17" providerId="ADAL" clId="{C4CD5978-2643-4E14-BB26-37358CB1C7B2}" dt="2023-06-01T15:51:40.037" v="11881" actId="478"/>
          <ac:spMkLst>
            <pc:docMk/>
            <pc:sldMk cId="3075885343" sldId="468"/>
            <ac:spMk id="6" creationId="{77D13CDC-5070-63D3-2360-6ED802759FB0}"/>
          </ac:spMkLst>
        </pc:spChg>
        <pc:spChg chg="add del mod">
          <ac:chgData name="Nikki Papenfus" userId="2a405823-0c8b-419b-afb6-8159926c2e17" providerId="ADAL" clId="{C4CD5978-2643-4E14-BB26-37358CB1C7B2}" dt="2023-06-01T15:51:40.037" v="11881" actId="478"/>
          <ac:spMkLst>
            <pc:docMk/>
            <pc:sldMk cId="3075885343" sldId="468"/>
            <ac:spMk id="7" creationId="{417301ED-6741-F703-929A-B377707BA5ED}"/>
          </ac:spMkLst>
        </pc:spChg>
        <pc:spChg chg="add mod">
          <ac:chgData name="Nikki Papenfus" userId="2a405823-0c8b-419b-afb6-8159926c2e17" providerId="ADAL" clId="{C4CD5978-2643-4E14-BB26-37358CB1C7B2}" dt="2023-06-02T07:09:55.210" v="12298" actId="12788"/>
          <ac:spMkLst>
            <pc:docMk/>
            <pc:sldMk cId="3075885343" sldId="468"/>
            <ac:spMk id="8" creationId="{895DE33D-83BA-B7E4-F4AA-895E924E54A1}"/>
          </ac:spMkLst>
        </pc:spChg>
        <pc:spChg chg="add mod">
          <ac:chgData name="Nikki Papenfus" userId="2a405823-0c8b-419b-afb6-8159926c2e17" providerId="ADAL" clId="{C4CD5978-2643-4E14-BB26-37358CB1C7B2}" dt="2023-06-01T15:57:28.309" v="12071" actId="1038"/>
          <ac:spMkLst>
            <pc:docMk/>
            <pc:sldMk cId="3075885343" sldId="468"/>
            <ac:spMk id="10" creationId="{A6BF02EC-2EC6-D458-2E7F-0C3997DC81BF}"/>
          </ac:spMkLst>
        </pc:spChg>
        <pc:spChg chg="add mod">
          <ac:chgData name="Nikki Papenfus" userId="2a405823-0c8b-419b-afb6-8159926c2e17" providerId="ADAL" clId="{C4CD5978-2643-4E14-BB26-37358CB1C7B2}" dt="2023-06-01T15:57:28.309" v="12071" actId="1038"/>
          <ac:spMkLst>
            <pc:docMk/>
            <pc:sldMk cId="3075885343" sldId="468"/>
            <ac:spMk id="11" creationId="{1059C6AD-C812-85D9-2A11-01DEB7F0894A}"/>
          </ac:spMkLst>
        </pc:spChg>
        <pc:spChg chg="add mod ord topLvl">
          <ac:chgData name="Nikki Papenfus" userId="2a405823-0c8b-419b-afb6-8159926c2e17" providerId="ADAL" clId="{C4CD5978-2643-4E14-BB26-37358CB1C7B2}" dt="2023-06-01T15:57:02.512" v="12066" actId="12788"/>
          <ac:spMkLst>
            <pc:docMk/>
            <pc:sldMk cId="3075885343" sldId="468"/>
            <ac:spMk id="12" creationId="{2EB7780C-0256-6704-FFAC-33AD558AC5CE}"/>
          </ac:spMkLst>
        </pc:spChg>
        <pc:spChg chg="add del mod topLvl">
          <ac:chgData name="Nikki Papenfus" userId="2a405823-0c8b-419b-afb6-8159926c2e17" providerId="ADAL" clId="{C4CD5978-2643-4E14-BB26-37358CB1C7B2}" dt="2023-06-01T15:27:09.298" v="11063" actId="21"/>
          <ac:spMkLst>
            <pc:docMk/>
            <pc:sldMk cId="3075885343" sldId="468"/>
            <ac:spMk id="13" creationId="{B455EB5F-165E-3027-69FE-4F84DC3F8AF1}"/>
          </ac:spMkLst>
        </pc:spChg>
        <pc:spChg chg="add del mod topLvl">
          <ac:chgData name="Nikki Papenfus" userId="2a405823-0c8b-419b-afb6-8159926c2e17" providerId="ADAL" clId="{C4CD5978-2643-4E14-BB26-37358CB1C7B2}" dt="2023-06-01T15:51:40.037" v="11881" actId="478"/>
          <ac:spMkLst>
            <pc:docMk/>
            <pc:sldMk cId="3075885343" sldId="468"/>
            <ac:spMk id="14" creationId="{95D59647-705D-B9AC-D297-E13BC4C51DB7}"/>
          </ac:spMkLst>
        </pc:spChg>
        <pc:spChg chg="del mod">
          <ac:chgData name="Nikki Papenfus" userId="2a405823-0c8b-419b-afb6-8159926c2e17" providerId="ADAL" clId="{C4CD5978-2643-4E14-BB26-37358CB1C7B2}" dt="2023-05-31T15:44:57.424" v="5948" actId="478"/>
          <ac:spMkLst>
            <pc:docMk/>
            <pc:sldMk cId="3075885343" sldId="468"/>
            <ac:spMk id="15" creationId="{2C89B287-31C9-45A8-9977-D6F39AECA62B}"/>
          </ac:spMkLst>
        </pc:spChg>
        <pc:spChg chg="add mod">
          <ac:chgData name="Nikki Papenfus" userId="2a405823-0c8b-419b-afb6-8159926c2e17" providerId="ADAL" clId="{C4CD5978-2643-4E14-BB26-37358CB1C7B2}" dt="2023-06-01T15:57:38.025" v="12073" actId="14100"/>
          <ac:spMkLst>
            <pc:docMk/>
            <pc:sldMk cId="3075885343" sldId="468"/>
            <ac:spMk id="15" creationId="{ED83E17E-F9B1-26F1-25FA-3C79A7124019}"/>
          </ac:spMkLst>
        </pc:spChg>
        <pc:spChg chg="del mod">
          <ac:chgData name="Nikki Papenfus" userId="2a405823-0c8b-419b-afb6-8159926c2e17" providerId="ADAL" clId="{C4CD5978-2643-4E14-BB26-37358CB1C7B2}" dt="2023-06-01T16:09:17.116" v="12275" actId="478"/>
          <ac:spMkLst>
            <pc:docMk/>
            <pc:sldMk cId="3075885343" sldId="468"/>
            <ac:spMk id="16" creationId="{9BC31F63-4422-4C49-9CAC-6463A9EF5849}"/>
          </ac:spMkLst>
        </pc:spChg>
        <pc:spChg chg="add mod topLvl">
          <ac:chgData name="Nikki Papenfus" userId="2a405823-0c8b-419b-afb6-8159926c2e17" providerId="ADAL" clId="{C4CD5978-2643-4E14-BB26-37358CB1C7B2}" dt="2023-06-02T07:10:00.136" v="12302" actId="1038"/>
          <ac:spMkLst>
            <pc:docMk/>
            <pc:sldMk cId="3075885343" sldId="468"/>
            <ac:spMk id="18" creationId="{D9B47A07-F401-9482-58A8-9680B9E8B16B}"/>
          </ac:spMkLst>
        </pc:spChg>
        <pc:spChg chg="add del mod topLvl">
          <ac:chgData name="Nikki Papenfus" userId="2a405823-0c8b-419b-afb6-8159926c2e17" providerId="ADAL" clId="{C4CD5978-2643-4E14-BB26-37358CB1C7B2}" dt="2023-06-01T15:51:40.037" v="11881" actId="478"/>
          <ac:spMkLst>
            <pc:docMk/>
            <pc:sldMk cId="3075885343" sldId="468"/>
            <ac:spMk id="19" creationId="{1E85399F-2F1E-B337-93C2-7865A24F41C0}"/>
          </ac:spMkLst>
        </pc:spChg>
        <pc:spChg chg="add del mod topLvl">
          <ac:chgData name="Nikki Papenfus" userId="2a405823-0c8b-419b-afb6-8159926c2e17" providerId="ADAL" clId="{C4CD5978-2643-4E14-BB26-37358CB1C7B2}" dt="2023-06-01T15:51:40.037" v="11881" actId="478"/>
          <ac:spMkLst>
            <pc:docMk/>
            <pc:sldMk cId="3075885343" sldId="468"/>
            <ac:spMk id="20" creationId="{91BC4F5C-B14D-0011-B5C6-BFBF269D84D9}"/>
          </ac:spMkLst>
        </pc:spChg>
        <pc:spChg chg="add mod topLvl">
          <ac:chgData name="Nikki Papenfus" userId="2a405823-0c8b-419b-afb6-8159926c2e17" providerId="ADAL" clId="{C4CD5978-2643-4E14-BB26-37358CB1C7B2}" dt="2023-06-02T07:10:08.762" v="12305" actId="1037"/>
          <ac:spMkLst>
            <pc:docMk/>
            <pc:sldMk cId="3075885343" sldId="468"/>
            <ac:spMk id="23" creationId="{F92A9EBF-09EB-9F32-1B1E-EBE9B6738CA9}"/>
          </ac:spMkLst>
        </pc:spChg>
        <pc:spChg chg="mod">
          <ac:chgData name="Nikki Papenfus" userId="2a405823-0c8b-419b-afb6-8159926c2e17" providerId="ADAL" clId="{C4CD5978-2643-4E14-BB26-37358CB1C7B2}" dt="2023-06-01T15:59:53.712" v="12138"/>
          <ac:spMkLst>
            <pc:docMk/>
            <pc:sldMk cId="3075885343" sldId="468"/>
            <ac:spMk id="24" creationId="{9DB6902C-A3E2-452F-9D3C-87060177A9BE}"/>
          </ac:spMkLst>
        </pc:spChg>
        <pc:spChg chg="add del mod">
          <ac:chgData name="Nikki Papenfus" userId="2a405823-0c8b-419b-afb6-8159926c2e17" providerId="ADAL" clId="{C4CD5978-2643-4E14-BB26-37358CB1C7B2}" dt="2023-06-01T15:51:33.189" v="11880" actId="478"/>
          <ac:spMkLst>
            <pc:docMk/>
            <pc:sldMk cId="3075885343" sldId="468"/>
            <ac:spMk id="26" creationId="{53A782AA-2F55-246F-AC0A-DE6CD0BAEF35}"/>
          </ac:spMkLst>
        </pc:spChg>
        <pc:spChg chg="del mod">
          <ac:chgData name="Nikki Papenfus" userId="2a405823-0c8b-419b-afb6-8159926c2e17" providerId="ADAL" clId="{C4CD5978-2643-4E14-BB26-37358CB1C7B2}" dt="2023-05-31T15:44:57.424" v="5948" actId="478"/>
          <ac:spMkLst>
            <pc:docMk/>
            <pc:sldMk cId="3075885343" sldId="468"/>
            <ac:spMk id="26" creationId="{E02E3322-CBD8-4983-B638-7C6A56A53923}"/>
          </ac:spMkLst>
        </pc:spChg>
        <pc:spChg chg="add mod topLvl">
          <ac:chgData name="Nikki Papenfus" userId="2a405823-0c8b-419b-afb6-8159926c2e17" providerId="ADAL" clId="{C4CD5978-2643-4E14-BB26-37358CB1C7B2}" dt="2023-06-02T07:10:08.762" v="12305" actId="1037"/>
          <ac:spMkLst>
            <pc:docMk/>
            <pc:sldMk cId="3075885343" sldId="468"/>
            <ac:spMk id="28" creationId="{87D1CE84-016D-34F8-A1EC-85D00E6FE765}"/>
          </ac:spMkLst>
        </pc:spChg>
        <pc:spChg chg="add del mod topLvl">
          <ac:chgData name="Nikki Papenfus" userId="2a405823-0c8b-419b-afb6-8159926c2e17" providerId="ADAL" clId="{C4CD5978-2643-4E14-BB26-37358CB1C7B2}" dt="2023-06-01T15:27:09.298" v="11063" actId="21"/>
          <ac:spMkLst>
            <pc:docMk/>
            <pc:sldMk cId="3075885343" sldId="468"/>
            <ac:spMk id="29" creationId="{9A70F75C-B220-5A8B-4BAE-28EC46DB917C}"/>
          </ac:spMkLst>
        </pc:spChg>
        <pc:spChg chg="mod">
          <ac:chgData name="Nikki Papenfus" userId="2a405823-0c8b-419b-afb6-8159926c2e17" providerId="ADAL" clId="{C4CD5978-2643-4E14-BB26-37358CB1C7B2}" dt="2023-06-01T15:58:35.249" v="12108" actId="1036"/>
          <ac:spMkLst>
            <pc:docMk/>
            <pc:sldMk cId="3075885343" sldId="468"/>
            <ac:spMk id="30" creationId="{6323B6EE-FEE9-4276-AA71-41F27C374F85}"/>
          </ac:spMkLst>
        </pc:spChg>
        <pc:spChg chg="add del mod topLvl">
          <ac:chgData name="Nikki Papenfus" userId="2a405823-0c8b-419b-afb6-8159926c2e17" providerId="ADAL" clId="{C4CD5978-2643-4E14-BB26-37358CB1C7B2}" dt="2023-06-01T15:27:09.298" v="11063" actId="21"/>
          <ac:spMkLst>
            <pc:docMk/>
            <pc:sldMk cId="3075885343" sldId="468"/>
            <ac:spMk id="32" creationId="{2A4F39AF-CCF1-C622-A3D6-BB7320535619}"/>
          </ac:spMkLst>
        </pc:spChg>
        <pc:spChg chg="add mod ord">
          <ac:chgData name="Nikki Papenfus" userId="2a405823-0c8b-419b-afb6-8159926c2e17" providerId="ADAL" clId="{C4CD5978-2643-4E14-BB26-37358CB1C7B2}" dt="2023-06-01T16:09:39.218" v="12283" actId="1076"/>
          <ac:spMkLst>
            <pc:docMk/>
            <pc:sldMk cId="3075885343" sldId="468"/>
            <ac:spMk id="33" creationId="{D486188C-5D6B-0BE6-FD99-6362215BA5D9}"/>
          </ac:spMkLst>
        </pc:spChg>
        <pc:spChg chg="mod">
          <ac:chgData name="Nikki Papenfus" userId="2a405823-0c8b-419b-afb6-8159926c2e17" providerId="ADAL" clId="{C4CD5978-2643-4E14-BB26-37358CB1C7B2}" dt="2023-06-01T15:58:35.249" v="12108" actId="1036"/>
          <ac:spMkLst>
            <pc:docMk/>
            <pc:sldMk cId="3075885343" sldId="468"/>
            <ac:spMk id="34" creationId="{CE6BDE70-8B29-4198-837D-0523A3A7ABFC}"/>
          </ac:spMkLst>
        </pc:spChg>
        <pc:spChg chg="add mod topLvl">
          <ac:chgData name="Nikki Papenfus" userId="2a405823-0c8b-419b-afb6-8159926c2e17" providerId="ADAL" clId="{C4CD5978-2643-4E14-BB26-37358CB1C7B2}" dt="2023-06-01T15:57:28.309" v="12071" actId="1038"/>
          <ac:spMkLst>
            <pc:docMk/>
            <pc:sldMk cId="3075885343" sldId="468"/>
            <ac:spMk id="37" creationId="{94094AFA-2559-156F-2E9D-97DA1DA71A5F}"/>
          </ac:spMkLst>
        </pc:spChg>
        <pc:spChg chg="del mod">
          <ac:chgData name="Nikki Papenfus" userId="2a405823-0c8b-419b-afb6-8159926c2e17" providerId="ADAL" clId="{C4CD5978-2643-4E14-BB26-37358CB1C7B2}" dt="2023-05-31T15:58:13.823" v="6420" actId="478"/>
          <ac:spMkLst>
            <pc:docMk/>
            <pc:sldMk cId="3075885343" sldId="468"/>
            <ac:spMk id="38" creationId="{C4EFFF36-4A7C-4D73-8F9F-5EEA9A12AAE7}"/>
          </ac:spMkLst>
        </pc:spChg>
        <pc:spChg chg="add del mod">
          <ac:chgData name="Nikki Papenfus" userId="2a405823-0c8b-419b-afb6-8159926c2e17" providerId="ADAL" clId="{C4CD5978-2643-4E14-BB26-37358CB1C7B2}" dt="2023-06-01T15:51:33.189" v="11880" actId="478"/>
          <ac:spMkLst>
            <pc:docMk/>
            <pc:sldMk cId="3075885343" sldId="468"/>
            <ac:spMk id="38" creationId="{E7F41747-E188-B27B-A735-222D63227106}"/>
          </ac:spMkLst>
        </pc:spChg>
        <pc:spChg chg="del mod">
          <ac:chgData name="Nikki Papenfus" userId="2a405823-0c8b-419b-afb6-8159926c2e17" providerId="ADAL" clId="{C4CD5978-2643-4E14-BB26-37358CB1C7B2}" dt="2023-05-31T15:58:12.009" v="6419" actId="478"/>
          <ac:spMkLst>
            <pc:docMk/>
            <pc:sldMk cId="3075885343" sldId="468"/>
            <ac:spMk id="39" creationId="{21624F91-A781-49B9-B856-B950F5DF5591}"/>
          </ac:spMkLst>
        </pc:spChg>
        <pc:spChg chg="add mod">
          <ac:chgData name="Nikki Papenfus" userId="2a405823-0c8b-419b-afb6-8159926c2e17" providerId="ADAL" clId="{C4CD5978-2643-4E14-BB26-37358CB1C7B2}" dt="2023-06-02T07:10:00.136" v="12302" actId="1038"/>
          <ac:spMkLst>
            <pc:docMk/>
            <pc:sldMk cId="3075885343" sldId="468"/>
            <ac:spMk id="40" creationId="{1A193BC2-27B6-4AE5-8F91-CC26A69104E7}"/>
          </ac:spMkLst>
        </pc:spChg>
        <pc:spChg chg="del mod">
          <ac:chgData name="Nikki Papenfus" userId="2a405823-0c8b-419b-afb6-8159926c2e17" providerId="ADAL" clId="{C4CD5978-2643-4E14-BB26-37358CB1C7B2}" dt="2023-05-31T15:54:15.830" v="6190" actId="478"/>
          <ac:spMkLst>
            <pc:docMk/>
            <pc:sldMk cId="3075885343" sldId="468"/>
            <ac:spMk id="40" creationId="{E73CB023-279A-4A7B-B9C6-81A130C70A18}"/>
          </ac:spMkLst>
        </pc:spChg>
        <pc:spChg chg="mod ord">
          <ac:chgData name="Nikki Papenfus" userId="2a405823-0c8b-419b-afb6-8159926c2e17" providerId="ADAL" clId="{C4CD5978-2643-4E14-BB26-37358CB1C7B2}" dt="2023-06-01T15:59:38.643" v="12136" actId="1035"/>
          <ac:spMkLst>
            <pc:docMk/>
            <pc:sldMk cId="3075885343" sldId="468"/>
            <ac:spMk id="41" creationId="{E6646699-D72F-4385-B08F-78ADC17CA36A}"/>
          </ac:spMkLst>
        </pc:spChg>
        <pc:spChg chg="mod ord">
          <ac:chgData name="Nikki Papenfus" userId="2a405823-0c8b-419b-afb6-8159926c2e17" providerId="ADAL" clId="{C4CD5978-2643-4E14-BB26-37358CB1C7B2}" dt="2023-06-01T15:58:35.249" v="12108" actId="1036"/>
          <ac:spMkLst>
            <pc:docMk/>
            <pc:sldMk cId="3075885343" sldId="468"/>
            <ac:spMk id="42" creationId="{A5BE81CA-F9DF-4924-8A50-73936BC872E7}"/>
          </ac:spMkLst>
        </pc:spChg>
        <pc:spChg chg="mod">
          <ac:chgData name="Nikki Papenfus" userId="2a405823-0c8b-419b-afb6-8159926c2e17" providerId="ADAL" clId="{C4CD5978-2643-4E14-BB26-37358CB1C7B2}" dt="2023-06-01T15:58:35.249" v="12108" actId="1036"/>
          <ac:spMkLst>
            <pc:docMk/>
            <pc:sldMk cId="3075885343" sldId="468"/>
            <ac:spMk id="43" creationId="{37DDABF1-AEEA-419D-9155-AC064EACA051}"/>
          </ac:spMkLst>
        </pc:spChg>
        <pc:spChg chg="del">
          <ac:chgData name="Nikki Papenfus" userId="2a405823-0c8b-419b-afb6-8159926c2e17" providerId="ADAL" clId="{C4CD5978-2643-4E14-BB26-37358CB1C7B2}" dt="2023-05-31T15:13:40.866" v="5420" actId="478"/>
          <ac:spMkLst>
            <pc:docMk/>
            <pc:sldMk cId="3075885343" sldId="468"/>
            <ac:spMk id="44" creationId="{2B769468-ADDF-43E9-A770-BCB0D84BA67D}"/>
          </ac:spMkLst>
        </pc:spChg>
        <pc:spChg chg="del">
          <ac:chgData name="Nikki Papenfus" userId="2a405823-0c8b-419b-afb6-8159926c2e17" providerId="ADAL" clId="{C4CD5978-2643-4E14-BB26-37358CB1C7B2}" dt="2023-05-31T15:13:40.866" v="5420" actId="478"/>
          <ac:spMkLst>
            <pc:docMk/>
            <pc:sldMk cId="3075885343" sldId="468"/>
            <ac:spMk id="45" creationId="{BC1DC827-C5F9-46EA-B808-8FE927A1C19E}"/>
          </ac:spMkLst>
        </pc:spChg>
        <pc:spChg chg="add del mod topLvl">
          <ac:chgData name="Nikki Papenfus" userId="2a405823-0c8b-419b-afb6-8159926c2e17" providerId="ADAL" clId="{C4CD5978-2643-4E14-BB26-37358CB1C7B2}" dt="2023-06-01T15:27:09.298" v="11063" actId="21"/>
          <ac:spMkLst>
            <pc:docMk/>
            <pc:sldMk cId="3075885343" sldId="468"/>
            <ac:spMk id="46" creationId="{107B5757-6512-7919-116E-7E26BE1DFEF0}"/>
          </ac:spMkLst>
        </pc:spChg>
        <pc:spChg chg="del">
          <ac:chgData name="Nikki Papenfus" userId="2a405823-0c8b-419b-afb6-8159926c2e17" providerId="ADAL" clId="{C4CD5978-2643-4E14-BB26-37358CB1C7B2}" dt="2023-05-31T15:13:40.866" v="5420" actId="478"/>
          <ac:spMkLst>
            <pc:docMk/>
            <pc:sldMk cId="3075885343" sldId="468"/>
            <ac:spMk id="47" creationId="{3E16AD9A-5725-45D3-A69B-9E7419046916}"/>
          </ac:spMkLst>
        </pc:spChg>
        <pc:spChg chg="add mod topLvl">
          <ac:chgData name="Nikki Papenfus" userId="2a405823-0c8b-419b-afb6-8159926c2e17" providerId="ADAL" clId="{C4CD5978-2643-4E14-BB26-37358CB1C7B2}" dt="2023-06-02T07:09:55.210" v="12298" actId="12788"/>
          <ac:spMkLst>
            <pc:docMk/>
            <pc:sldMk cId="3075885343" sldId="468"/>
            <ac:spMk id="48" creationId="{BD7AB968-0C5F-BF5C-A538-E592F56C54B3}"/>
          </ac:spMkLst>
        </pc:spChg>
        <pc:spChg chg="del mod ord">
          <ac:chgData name="Nikki Papenfus" userId="2a405823-0c8b-419b-afb6-8159926c2e17" providerId="ADAL" clId="{C4CD5978-2643-4E14-BB26-37358CB1C7B2}" dt="2023-06-01T15:51:33.189" v="11880" actId="478"/>
          <ac:spMkLst>
            <pc:docMk/>
            <pc:sldMk cId="3075885343" sldId="468"/>
            <ac:spMk id="50" creationId="{D2F1109B-0A3C-4013-80EA-C0803DB16C67}"/>
          </ac:spMkLst>
        </pc:spChg>
        <pc:spChg chg="del">
          <ac:chgData name="Nikki Papenfus" userId="2a405823-0c8b-419b-afb6-8159926c2e17" providerId="ADAL" clId="{C4CD5978-2643-4E14-BB26-37358CB1C7B2}" dt="2023-05-31T15:13:40.866" v="5420" actId="478"/>
          <ac:spMkLst>
            <pc:docMk/>
            <pc:sldMk cId="3075885343" sldId="468"/>
            <ac:spMk id="52" creationId="{3903E09D-61B3-44E4-8271-2C547FD30BB6}"/>
          </ac:spMkLst>
        </pc:spChg>
        <pc:spChg chg="mod">
          <ac:chgData name="Nikki Papenfus" userId="2a405823-0c8b-419b-afb6-8159926c2e17" providerId="ADAL" clId="{C4CD5978-2643-4E14-BB26-37358CB1C7B2}" dt="2023-06-02T07:10:08.762" v="12305" actId="1037"/>
          <ac:spMkLst>
            <pc:docMk/>
            <pc:sldMk cId="3075885343" sldId="468"/>
            <ac:spMk id="53" creationId="{693D04F3-B70C-4B4E-9A0B-ABCD147D57BA}"/>
          </ac:spMkLst>
        </pc:spChg>
        <pc:spChg chg="del">
          <ac:chgData name="Nikki Papenfus" userId="2a405823-0c8b-419b-afb6-8159926c2e17" providerId="ADAL" clId="{C4CD5978-2643-4E14-BB26-37358CB1C7B2}" dt="2023-05-31T15:13:40.866" v="5420" actId="478"/>
          <ac:spMkLst>
            <pc:docMk/>
            <pc:sldMk cId="3075885343" sldId="468"/>
            <ac:spMk id="54" creationId="{C03D0A2C-FED7-4253-9BAA-9E67C2F44B2C}"/>
          </ac:spMkLst>
        </pc:spChg>
        <pc:spChg chg="mod">
          <ac:chgData name="Nikki Papenfus" userId="2a405823-0c8b-419b-afb6-8159926c2e17" providerId="ADAL" clId="{C4CD5978-2643-4E14-BB26-37358CB1C7B2}" dt="2023-06-02T07:10:08.762" v="12305" actId="1037"/>
          <ac:spMkLst>
            <pc:docMk/>
            <pc:sldMk cId="3075885343" sldId="468"/>
            <ac:spMk id="55" creationId="{8243D717-A6BD-4DF8-B015-A0E2FF43F29A}"/>
          </ac:spMkLst>
        </pc:spChg>
        <pc:spChg chg="add mod topLvl">
          <ac:chgData name="Nikki Papenfus" userId="2a405823-0c8b-419b-afb6-8159926c2e17" providerId="ADAL" clId="{C4CD5978-2643-4E14-BB26-37358CB1C7B2}" dt="2023-06-02T07:09:55.210" v="12298" actId="12788"/>
          <ac:spMkLst>
            <pc:docMk/>
            <pc:sldMk cId="3075885343" sldId="468"/>
            <ac:spMk id="57" creationId="{73D8ED19-737E-7E80-2F35-6F123337C2F1}"/>
          </ac:spMkLst>
        </pc:spChg>
        <pc:spChg chg="add mod topLvl">
          <ac:chgData name="Nikki Papenfus" userId="2a405823-0c8b-419b-afb6-8159926c2e17" providerId="ADAL" clId="{C4CD5978-2643-4E14-BB26-37358CB1C7B2}" dt="2023-06-01T15:57:28.309" v="12071" actId="1038"/>
          <ac:spMkLst>
            <pc:docMk/>
            <pc:sldMk cId="3075885343" sldId="468"/>
            <ac:spMk id="58" creationId="{E4E5C346-6F70-D8D9-3D37-CA4DEC767981}"/>
          </ac:spMkLst>
        </pc:spChg>
        <pc:spChg chg="mod">
          <ac:chgData name="Nikki Papenfus" userId="2a405823-0c8b-419b-afb6-8159926c2e17" providerId="ADAL" clId="{C4CD5978-2643-4E14-BB26-37358CB1C7B2}" dt="2023-05-31T16:22:53.259" v="6854" actId="207"/>
          <ac:spMkLst>
            <pc:docMk/>
            <pc:sldMk cId="3075885343" sldId="468"/>
            <ac:spMk id="60" creationId="{300569A5-F558-4817-A7D7-4E8E76513E06}"/>
          </ac:spMkLst>
        </pc:spChg>
        <pc:spChg chg="add mod topLvl">
          <ac:chgData name="Nikki Papenfus" userId="2a405823-0c8b-419b-afb6-8159926c2e17" providerId="ADAL" clId="{C4CD5978-2643-4E14-BB26-37358CB1C7B2}" dt="2023-06-01T15:57:28.309" v="12071" actId="1038"/>
          <ac:spMkLst>
            <pc:docMk/>
            <pc:sldMk cId="3075885343" sldId="468"/>
            <ac:spMk id="62" creationId="{377A4F28-4925-04E0-3257-87EE552EAC1A}"/>
          </ac:spMkLst>
        </pc:spChg>
        <pc:spChg chg="mod">
          <ac:chgData name="Nikki Papenfus" userId="2a405823-0c8b-419b-afb6-8159926c2e17" providerId="ADAL" clId="{C4CD5978-2643-4E14-BB26-37358CB1C7B2}" dt="2023-05-31T16:22:53.259" v="6854" actId="207"/>
          <ac:spMkLst>
            <pc:docMk/>
            <pc:sldMk cId="3075885343" sldId="468"/>
            <ac:spMk id="64" creationId="{2117209D-BF02-4E5A-B5A4-C1458B31B14D}"/>
          </ac:spMkLst>
        </pc:spChg>
        <pc:spChg chg="mod">
          <ac:chgData name="Nikki Papenfus" userId="2a405823-0c8b-419b-afb6-8159926c2e17" providerId="ADAL" clId="{C4CD5978-2643-4E14-BB26-37358CB1C7B2}" dt="2023-05-31T16:22:53.259" v="6854" actId="207"/>
          <ac:spMkLst>
            <pc:docMk/>
            <pc:sldMk cId="3075885343" sldId="468"/>
            <ac:spMk id="65" creationId="{A05A173C-FCE7-49B8-B7B7-866452C1ED16}"/>
          </ac:spMkLst>
        </pc:spChg>
        <pc:spChg chg="mod">
          <ac:chgData name="Nikki Papenfus" userId="2a405823-0c8b-419b-afb6-8159926c2e17" providerId="ADAL" clId="{C4CD5978-2643-4E14-BB26-37358CB1C7B2}" dt="2023-05-31T16:22:53.259" v="6854" actId="207"/>
          <ac:spMkLst>
            <pc:docMk/>
            <pc:sldMk cId="3075885343" sldId="468"/>
            <ac:spMk id="66" creationId="{08093010-8DEE-4E06-B924-04A18CE50AFD}"/>
          </ac:spMkLst>
        </pc:spChg>
        <pc:spChg chg="mod">
          <ac:chgData name="Nikki Papenfus" userId="2a405823-0c8b-419b-afb6-8159926c2e17" providerId="ADAL" clId="{C4CD5978-2643-4E14-BB26-37358CB1C7B2}" dt="2023-05-31T16:22:53.259" v="6854" actId="207"/>
          <ac:spMkLst>
            <pc:docMk/>
            <pc:sldMk cId="3075885343" sldId="468"/>
            <ac:spMk id="67" creationId="{AED46650-E06F-4943-A3B3-E2AD63072F99}"/>
          </ac:spMkLst>
        </pc:spChg>
        <pc:spChg chg="mod">
          <ac:chgData name="Nikki Papenfus" userId="2a405823-0c8b-419b-afb6-8159926c2e17" providerId="ADAL" clId="{C4CD5978-2643-4E14-BB26-37358CB1C7B2}" dt="2023-05-31T16:22:53.259" v="6854" actId="207"/>
          <ac:spMkLst>
            <pc:docMk/>
            <pc:sldMk cId="3075885343" sldId="468"/>
            <ac:spMk id="68" creationId="{268428A9-8E1D-4137-9FE8-00E26B283EA3}"/>
          </ac:spMkLst>
        </pc:spChg>
        <pc:spChg chg="mod">
          <ac:chgData name="Nikki Papenfus" userId="2a405823-0c8b-419b-afb6-8159926c2e17" providerId="ADAL" clId="{C4CD5978-2643-4E14-BB26-37358CB1C7B2}" dt="2023-05-31T16:22:53.259" v="6854" actId="207"/>
          <ac:spMkLst>
            <pc:docMk/>
            <pc:sldMk cId="3075885343" sldId="468"/>
            <ac:spMk id="69" creationId="{B4694848-6BB8-491B-A16D-F8145A38CACD}"/>
          </ac:spMkLst>
        </pc:spChg>
        <pc:spChg chg="add mod topLvl">
          <ac:chgData name="Nikki Papenfus" userId="2a405823-0c8b-419b-afb6-8159926c2e17" providerId="ADAL" clId="{C4CD5978-2643-4E14-BB26-37358CB1C7B2}" dt="2023-06-01T15:57:28.309" v="12071" actId="1038"/>
          <ac:spMkLst>
            <pc:docMk/>
            <pc:sldMk cId="3075885343" sldId="468"/>
            <ac:spMk id="71" creationId="{9DEF793B-4E81-348D-001E-B8CAE06E3219}"/>
          </ac:spMkLst>
        </pc:spChg>
        <pc:spChg chg="add mod topLvl">
          <ac:chgData name="Nikki Papenfus" userId="2a405823-0c8b-419b-afb6-8159926c2e17" providerId="ADAL" clId="{C4CD5978-2643-4E14-BB26-37358CB1C7B2}" dt="2023-06-01T15:59:25.526" v="12134" actId="6549"/>
          <ac:spMkLst>
            <pc:docMk/>
            <pc:sldMk cId="3075885343" sldId="468"/>
            <ac:spMk id="72" creationId="{B4E33628-6F48-2092-9ACF-A67D69DAFC2B}"/>
          </ac:spMkLst>
        </pc:spChg>
        <pc:spChg chg="add del mod topLvl">
          <ac:chgData name="Nikki Papenfus" userId="2a405823-0c8b-419b-afb6-8159926c2e17" providerId="ADAL" clId="{C4CD5978-2643-4E14-BB26-37358CB1C7B2}" dt="2023-06-01T15:27:09.298" v="11063" actId="21"/>
          <ac:spMkLst>
            <pc:docMk/>
            <pc:sldMk cId="3075885343" sldId="468"/>
            <ac:spMk id="73" creationId="{BBD39A06-917D-EA14-D626-B83A95C5D09F}"/>
          </ac:spMkLst>
        </pc:spChg>
        <pc:spChg chg="add del mod topLvl">
          <ac:chgData name="Nikki Papenfus" userId="2a405823-0c8b-419b-afb6-8159926c2e17" providerId="ADAL" clId="{C4CD5978-2643-4E14-BB26-37358CB1C7B2}" dt="2023-06-01T15:27:09.298" v="11063" actId="21"/>
          <ac:spMkLst>
            <pc:docMk/>
            <pc:sldMk cId="3075885343" sldId="468"/>
            <ac:spMk id="74" creationId="{D4185DE2-E70D-1A0E-61A4-0B8B2EE128B0}"/>
          </ac:spMkLst>
        </pc:spChg>
        <pc:spChg chg="mod">
          <ac:chgData name="Nikki Papenfus" userId="2a405823-0c8b-419b-afb6-8159926c2e17" providerId="ADAL" clId="{C4CD5978-2643-4E14-BB26-37358CB1C7B2}" dt="2023-05-31T15:58:35.019" v="6424"/>
          <ac:spMkLst>
            <pc:docMk/>
            <pc:sldMk cId="3075885343" sldId="468"/>
            <ac:spMk id="76" creationId="{FAE158B7-5578-767D-2B7C-9E9B33087485}"/>
          </ac:spMkLst>
        </pc:spChg>
        <pc:spChg chg="add del">
          <ac:chgData name="Nikki Papenfus" userId="2a405823-0c8b-419b-afb6-8159926c2e17" providerId="ADAL" clId="{C4CD5978-2643-4E14-BB26-37358CB1C7B2}" dt="2023-05-31T16:04:53.690" v="6551" actId="22"/>
          <ac:spMkLst>
            <pc:docMk/>
            <pc:sldMk cId="3075885343" sldId="468"/>
            <ac:spMk id="79" creationId="{66510C70-B0C5-834F-B10F-0C7A831A7B26}"/>
          </ac:spMkLst>
        </pc:spChg>
        <pc:spChg chg="add del mod">
          <ac:chgData name="Nikki Papenfus" userId="2a405823-0c8b-419b-afb6-8159926c2e17" providerId="ADAL" clId="{C4CD5978-2643-4E14-BB26-37358CB1C7B2}" dt="2023-06-01T15:43:32.235" v="11582" actId="478"/>
          <ac:spMkLst>
            <pc:docMk/>
            <pc:sldMk cId="3075885343" sldId="468"/>
            <ac:spMk id="80" creationId="{0332A69A-1B63-3543-98A1-8EC92DF99EAA}"/>
          </ac:spMkLst>
        </pc:spChg>
        <pc:grpChg chg="del mod">
          <ac:chgData name="Nikki Papenfus" userId="2a405823-0c8b-419b-afb6-8159926c2e17" providerId="ADAL" clId="{C4CD5978-2643-4E14-BB26-37358CB1C7B2}" dt="2023-05-31T16:10:27.635" v="6807" actId="478"/>
          <ac:grpSpMkLst>
            <pc:docMk/>
            <pc:sldMk cId="3075885343" sldId="468"/>
            <ac:grpSpMk id="2" creationId="{D9ABE15A-63B0-4A86-A9B5-390804411F68}"/>
          </ac:grpSpMkLst>
        </pc:grpChg>
        <pc:grpChg chg="del mod">
          <ac:chgData name="Nikki Papenfus" userId="2a405823-0c8b-419b-afb6-8159926c2e17" providerId="ADAL" clId="{C4CD5978-2643-4E14-BB26-37358CB1C7B2}" dt="2023-06-01T15:51:33.189" v="11880" actId="478"/>
          <ac:grpSpMkLst>
            <pc:docMk/>
            <pc:sldMk cId="3075885343" sldId="468"/>
            <ac:grpSpMk id="59" creationId="{D8F1A32D-8C99-4D5F-9D69-BC5D89A12FE6}"/>
          </ac:grpSpMkLst>
        </pc:grpChg>
        <pc:grpChg chg="mod">
          <ac:chgData name="Nikki Papenfus" userId="2a405823-0c8b-419b-afb6-8159926c2e17" providerId="ADAL" clId="{C4CD5978-2643-4E14-BB26-37358CB1C7B2}" dt="2023-05-31T16:22:53.259" v="6854" actId="207"/>
          <ac:grpSpMkLst>
            <pc:docMk/>
            <pc:sldMk cId="3075885343" sldId="468"/>
            <ac:grpSpMk id="61" creationId="{6171A080-3671-4D3F-AF14-DAC24C25DD36}"/>
          </ac:grpSpMkLst>
        </pc:grpChg>
        <pc:grpChg chg="add del mod">
          <ac:chgData name="Nikki Papenfus" userId="2a405823-0c8b-419b-afb6-8159926c2e17" providerId="ADAL" clId="{C4CD5978-2643-4E14-BB26-37358CB1C7B2}" dt="2023-05-31T15:59:41.606" v="6455" actId="478"/>
          <ac:grpSpMkLst>
            <pc:docMk/>
            <pc:sldMk cId="3075885343" sldId="468"/>
            <ac:grpSpMk id="75" creationId="{0F930E84-15A4-0019-0F1A-B3BC4CAA2590}"/>
          </ac:grpSpMkLst>
        </pc:grpChg>
        <pc:grpChg chg="add del mod">
          <ac:chgData name="Nikki Papenfus" userId="2a405823-0c8b-419b-afb6-8159926c2e17" providerId="ADAL" clId="{C4CD5978-2643-4E14-BB26-37358CB1C7B2}" dt="2023-05-31T16:08:19.926" v="6729" actId="165"/>
          <ac:grpSpMkLst>
            <pc:docMk/>
            <pc:sldMk cId="3075885343" sldId="468"/>
            <ac:grpSpMk id="81" creationId="{2D745D89-3777-ED6B-18A9-F0D8C97FB13D}"/>
          </ac:grpSpMkLst>
        </pc:grpChg>
        <pc:grpChg chg="add del mod">
          <ac:chgData name="Nikki Papenfus" userId="2a405823-0c8b-419b-afb6-8159926c2e17" providerId="ADAL" clId="{C4CD5978-2643-4E14-BB26-37358CB1C7B2}" dt="2023-06-01T07:20:55.302" v="6957" actId="165"/>
          <ac:grpSpMkLst>
            <pc:docMk/>
            <pc:sldMk cId="3075885343" sldId="468"/>
            <ac:grpSpMk id="82" creationId="{7AF567AC-A74E-692E-1215-778A8D2F5412}"/>
          </ac:grpSpMkLst>
        </pc:grpChg>
        <pc:graphicFrameChg chg="del mod">
          <ac:chgData name="Nikki Papenfus" userId="2a405823-0c8b-419b-afb6-8159926c2e17" providerId="ADAL" clId="{C4CD5978-2643-4E14-BB26-37358CB1C7B2}" dt="2023-05-31T15:58:15.290" v="6421" actId="478"/>
          <ac:graphicFrameMkLst>
            <pc:docMk/>
            <pc:sldMk cId="3075885343" sldId="468"/>
            <ac:graphicFrameMk id="11" creationId="{2B496D93-6DE6-4E9D-B1DE-C6A0C031FA37}"/>
          </ac:graphicFrameMkLst>
        </pc:graphicFrameChg>
        <pc:picChg chg="add del mod">
          <ac:chgData name="Nikki Papenfus" userId="2a405823-0c8b-419b-afb6-8159926c2e17" providerId="ADAL" clId="{C4CD5978-2643-4E14-BB26-37358CB1C7B2}" dt="2023-06-01T15:51:40.037" v="11881" actId="478"/>
          <ac:picMkLst>
            <pc:docMk/>
            <pc:sldMk cId="3075885343" sldId="468"/>
            <ac:picMk id="5" creationId="{D9DB7CCE-65D8-4884-E5FD-928D7C9B3B9A}"/>
          </ac:picMkLst>
        </pc:picChg>
        <pc:picChg chg="del mod">
          <ac:chgData name="Nikki Papenfus" userId="2a405823-0c8b-419b-afb6-8159926c2e17" providerId="ADAL" clId="{C4CD5978-2643-4E14-BB26-37358CB1C7B2}" dt="2023-05-31T15:58:12.009" v="6419" actId="478"/>
          <ac:picMkLst>
            <pc:docMk/>
            <pc:sldMk cId="3075885343" sldId="468"/>
            <ac:picMk id="5" creationId="{F02D03A7-4B9C-480F-832E-FEF4AA2FEC0A}"/>
          </ac:picMkLst>
        </pc:picChg>
        <pc:picChg chg="add mod">
          <ac:chgData name="Nikki Papenfus" userId="2a405823-0c8b-419b-afb6-8159926c2e17" providerId="ADAL" clId="{C4CD5978-2643-4E14-BB26-37358CB1C7B2}" dt="2023-06-02T07:09:55.210" v="12298" actId="12788"/>
          <ac:picMkLst>
            <pc:docMk/>
            <pc:sldMk cId="3075885343" sldId="468"/>
            <ac:picMk id="9" creationId="{080A1182-2963-0F4F-A83C-E3F4593F836E}"/>
          </ac:picMkLst>
        </pc:picChg>
        <pc:picChg chg="add del mod topLvl">
          <ac:chgData name="Nikki Papenfus" userId="2a405823-0c8b-419b-afb6-8159926c2e17" providerId="ADAL" clId="{C4CD5978-2643-4E14-BB26-37358CB1C7B2}" dt="2023-06-01T15:51:33.189" v="11880" actId="478"/>
          <ac:picMkLst>
            <pc:docMk/>
            <pc:sldMk cId="3075885343" sldId="468"/>
            <ac:picMk id="17" creationId="{D186A352-4B5A-A88C-C7D5-792A12AAB194}"/>
          </ac:picMkLst>
        </pc:picChg>
        <pc:picChg chg="add del mod topLvl">
          <ac:chgData name="Nikki Papenfus" userId="2a405823-0c8b-419b-afb6-8159926c2e17" providerId="ADAL" clId="{C4CD5978-2643-4E14-BB26-37358CB1C7B2}" dt="2023-06-01T15:27:09.298" v="11063" actId="21"/>
          <ac:picMkLst>
            <pc:docMk/>
            <pc:sldMk cId="3075885343" sldId="468"/>
            <ac:picMk id="21" creationId="{2334BAB8-91A0-B396-8AA6-A2F82E01157E}"/>
          </ac:picMkLst>
        </pc:picChg>
        <pc:picChg chg="add mod topLvl">
          <ac:chgData name="Nikki Papenfus" userId="2a405823-0c8b-419b-afb6-8159926c2e17" providerId="ADAL" clId="{C4CD5978-2643-4E14-BB26-37358CB1C7B2}" dt="2023-06-02T07:10:00.136" v="12302" actId="1038"/>
          <ac:picMkLst>
            <pc:docMk/>
            <pc:sldMk cId="3075885343" sldId="468"/>
            <ac:picMk id="22" creationId="{16981510-8D22-FC8B-40C8-64DDF75A3C26}"/>
          </ac:picMkLst>
        </pc:picChg>
        <pc:picChg chg="del mod">
          <ac:chgData name="Nikki Papenfus" userId="2a405823-0c8b-419b-afb6-8159926c2e17" providerId="ADAL" clId="{C4CD5978-2643-4E14-BB26-37358CB1C7B2}" dt="2023-05-31T15:44:57.424" v="5948" actId="478"/>
          <ac:picMkLst>
            <pc:docMk/>
            <pc:sldMk cId="3075885343" sldId="468"/>
            <ac:picMk id="25" creationId="{B2BCA2D9-AA67-4276-937E-9CAEF061FF7C}"/>
          </ac:picMkLst>
        </pc:picChg>
        <pc:picChg chg="add del mod">
          <ac:chgData name="Nikki Papenfus" userId="2a405823-0c8b-419b-afb6-8159926c2e17" providerId="ADAL" clId="{C4CD5978-2643-4E14-BB26-37358CB1C7B2}" dt="2023-06-01T15:32:11.606" v="11169" actId="478"/>
          <ac:picMkLst>
            <pc:docMk/>
            <pc:sldMk cId="3075885343" sldId="468"/>
            <ac:picMk id="25" creationId="{F235A400-152C-6E10-22C9-E6E29AF38D8A}"/>
          </ac:picMkLst>
        </pc:picChg>
        <pc:picChg chg="del mod">
          <ac:chgData name="Nikki Papenfus" userId="2a405823-0c8b-419b-afb6-8159926c2e17" providerId="ADAL" clId="{C4CD5978-2643-4E14-BB26-37358CB1C7B2}" dt="2023-05-31T15:44:57.424" v="5948" actId="478"/>
          <ac:picMkLst>
            <pc:docMk/>
            <pc:sldMk cId="3075885343" sldId="468"/>
            <ac:picMk id="27" creationId="{959292AF-55D2-466D-A29F-061805B69207}"/>
          </ac:picMkLst>
        </pc:picChg>
        <pc:picChg chg="add del mod">
          <ac:chgData name="Nikki Papenfus" userId="2a405823-0c8b-419b-afb6-8159926c2e17" providerId="ADAL" clId="{C4CD5978-2643-4E14-BB26-37358CB1C7B2}" dt="2023-06-01T15:51:33.189" v="11880" actId="478"/>
          <ac:picMkLst>
            <pc:docMk/>
            <pc:sldMk cId="3075885343" sldId="468"/>
            <ac:picMk id="27" creationId="{FD61242A-7C1C-FF8E-8F6D-0211258AE73A}"/>
          </ac:picMkLst>
        </pc:picChg>
        <pc:picChg chg="mod">
          <ac:chgData name="Nikki Papenfus" userId="2a405823-0c8b-419b-afb6-8159926c2e17" providerId="ADAL" clId="{C4CD5978-2643-4E14-BB26-37358CB1C7B2}" dt="2023-06-01T16:00:05.369" v="12139" actId="12788"/>
          <ac:picMkLst>
            <pc:docMk/>
            <pc:sldMk cId="3075885343" sldId="468"/>
            <ac:picMk id="31" creationId="{29BA2FFC-A92B-4156-8BA3-529C3C9460E7}"/>
          </ac:picMkLst>
        </pc:picChg>
        <pc:picChg chg="mod">
          <ac:chgData name="Nikki Papenfus" userId="2a405823-0c8b-419b-afb6-8159926c2e17" providerId="ADAL" clId="{C4CD5978-2643-4E14-BB26-37358CB1C7B2}" dt="2023-06-01T16:00:15.752" v="12140" actId="465"/>
          <ac:picMkLst>
            <pc:docMk/>
            <pc:sldMk cId="3075885343" sldId="468"/>
            <ac:picMk id="35" creationId="{37AA1FBD-E128-46CC-811B-2BDA988EBB27}"/>
          </ac:picMkLst>
        </pc:picChg>
        <pc:picChg chg="add mod">
          <ac:chgData name="Nikki Papenfus" userId="2a405823-0c8b-419b-afb6-8159926c2e17" providerId="ADAL" clId="{C4CD5978-2643-4E14-BB26-37358CB1C7B2}" dt="2023-06-01T16:00:38.869" v="12158" actId="1035"/>
          <ac:picMkLst>
            <pc:docMk/>
            <pc:sldMk cId="3075885343" sldId="468"/>
            <ac:picMk id="36" creationId="{201B6CBD-3D38-40F2-F647-73E8B08C1C21}"/>
          </ac:picMkLst>
        </pc:picChg>
        <pc:picChg chg="del">
          <ac:chgData name="Nikki Papenfus" userId="2a405823-0c8b-419b-afb6-8159926c2e17" providerId="ADAL" clId="{C4CD5978-2643-4E14-BB26-37358CB1C7B2}" dt="2023-05-31T15:13:40.866" v="5420" actId="478"/>
          <ac:picMkLst>
            <pc:docMk/>
            <pc:sldMk cId="3075885343" sldId="468"/>
            <ac:picMk id="36" creationId="{CDDA27FF-9271-461B-A233-FDC3BB050659}"/>
          </ac:picMkLst>
        </pc:picChg>
        <pc:picChg chg="add del mod">
          <ac:chgData name="Nikki Papenfus" userId="2a405823-0c8b-419b-afb6-8159926c2e17" providerId="ADAL" clId="{C4CD5978-2643-4E14-BB26-37358CB1C7B2}" dt="2023-06-01T15:51:40.037" v="11881" actId="478"/>
          <ac:picMkLst>
            <pc:docMk/>
            <pc:sldMk cId="3075885343" sldId="468"/>
            <ac:picMk id="39" creationId="{09A9AF78-85C7-891D-0E68-849174B902C7}"/>
          </ac:picMkLst>
        </pc:picChg>
        <pc:picChg chg="add mod">
          <ac:chgData name="Nikki Papenfus" userId="2a405823-0c8b-419b-afb6-8159926c2e17" providerId="ADAL" clId="{C4CD5978-2643-4E14-BB26-37358CB1C7B2}" dt="2023-06-02T07:10:00.136" v="12302" actId="1038"/>
          <ac:picMkLst>
            <pc:docMk/>
            <pc:sldMk cId="3075885343" sldId="468"/>
            <ac:picMk id="44" creationId="{AFF46319-6E2D-6008-2BB0-874525342401}"/>
          </ac:picMkLst>
        </pc:picChg>
        <pc:picChg chg="add mod">
          <ac:chgData name="Nikki Papenfus" userId="2a405823-0c8b-419b-afb6-8159926c2e17" providerId="ADAL" clId="{C4CD5978-2643-4E14-BB26-37358CB1C7B2}" dt="2023-06-01T16:00:05.369" v="12139" actId="12788"/>
          <ac:picMkLst>
            <pc:docMk/>
            <pc:sldMk cId="3075885343" sldId="468"/>
            <ac:picMk id="45" creationId="{DF6E112B-66E0-D9CF-4350-DA3ACEEFD110}"/>
          </ac:picMkLst>
        </pc:picChg>
        <pc:picChg chg="del">
          <ac:chgData name="Nikki Papenfus" userId="2a405823-0c8b-419b-afb6-8159926c2e17" providerId="ADAL" clId="{C4CD5978-2643-4E14-BB26-37358CB1C7B2}" dt="2023-05-31T15:13:40.866" v="5420" actId="478"/>
          <ac:picMkLst>
            <pc:docMk/>
            <pc:sldMk cId="3075885343" sldId="468"/>
            <ac:picMk id="49" creationId="{D82860F0-3A1B-4803-A4B1-B0A487AF7C77}"/>
          </ac:picMkLst>
        </pc:picChg>
        <pc:picChg chg="del">
          <ac:chgData name="Nikki Papenfus" userId="2a405823-0c8b-419b-afb6-8159926c2e17" providerId="ADAL" clId="{C4CD5978-2643-4E14-BB26-37358CB1C7B2}" dt="2023-05-31T15:13:40.866" v="5420" actId="478"/>
          <ac:picMkLst>
            <pc:docMk/>
            <pc:sldMk cId="3075885343" sldId="468"/>
            <ac:picMk id="51" creationId="{FAB19424-6DB0-4C61-8D02-A1D4D446E2B6}"/>
          </ac:picMkLst>
        </pc:picChg>
        <pc:picChg chg="add mod topLvl">
          <ac:chgData name="Nikki Papenfus" userId="2a405823-0c8b-419b-afb6-8159926c2e17" providerId="ADAL" clId="{C4CD5978-2643-4E14-BB26-37358CB1C7B2}" dt="2023-06-02T08:05:10.812" v="12510" actId="1035"/>
          <ac:picMkLst>
            <pc:docMk/>
            <pc:sldMk cId="3075885343" sldId="468"/>
            <ac:picMk id="56" creationId="{A6CA9D04-90BE-3A0E-227A-978D4EC92D45}"/>
          </ac:picMkLst>
        </pc:picChg>
        <pc:picChg chg="add del mod topLvl">
          <ac:chgData name="Nikki Papenfus" userId="2a405823-0c8b-419b-afb6-8159926c2e17" providerId="ADAL" clId="{C4CD5978-2643-4E14-BB26-37358CB1C7B2}" dt="2023-06-01T15:27:09.298" v="11063" actId="21"/>
          <ac:picMkLst>
            <pc:docMk/>
            <pc:sldMk cId="3075885343" sldId="468"/>
            <ac:picMk id="63" creationId="{782074AD-B27E-83D9-2BAE-3B0BF6CF85CA}"/>
          </ac:picMkLst>
        </pc:picChg>
        <pc:picChg chg="add mod topLvl">
          <ac:chgData name="Nikki Papenfus" userId="2a405823-0c8b-419b-afb6-8159926c2e17" providerId="ADAL" clId="{C4CD5978-2643-4E14-BB26-37358CB1C7B2}" dt="2023-06-02T07:09:55.210" v="12298" actId="12788"/>
          <ac:picMkLst>
            <pc:docMk/>
            <pc:sldMk cId="3075885343" sldId="468"/>
            <ac:picMk id="70" creationId="{B7BC510E-F3BE-047C-7873-3D2A2A03A899}"/>
          </ac:picMkLst>
        </pc:picChg>
        <pc:picChg chg="mod">
          <ac:chgData name="Nikki Papenfus" userId="2a405823-0c8b-419b-afb6-8159926c2e17" providerId="ADAL" clId="{C4CD5978-2643-4E14-BB26-37358CB1C7B2}" dt="2023-05-31T15:58:35.019" v="6424"/>
          <ac:picMkLst>
            <pc:docMk/>
            <pc:sldMk cId="3075885343" sldId="468"/>
            <ac:picMk id="77" creationId="{CDB79A0D-B1CC-51C2-04A7-6017C48E7CFD}"/>
          </ac:picMkLst>
        </pc:picChg>
      </pc:sldChg>
      <pc:sldChg chg="addSp modSp add del mod modShow">
        <pc:chgData name="Nikki Papenfus" userId="2a405823-0c8b-419b-afb6-8159926c2e17" providerId="ADAL" clId="{C4CD5978-2643-4E14-BB26-37358CB1C7B2}" dt="2023-06-02T07:47:08.554" v="12341" actId="1035"/>
        <pc:sldMkLst>
          <pc:docMk/>
          <pc:sldMk cId="2184076965" sldId="475"/>
        </pc:sldMkLst>
        <pc:spChg chg="mod">
          <ac:chgData name="Nikki Papenfus" userId="2a405823-0c8b-419b-afb6-8159926c2e17" providerId="ADAL" clId="{C4CD5978-2643-4E14-BB26-37358CB1C7B2}" dt="2023-05-31T13:02:32.565" v="1816" actId="13926"/>
          <ac:spMkLst>
            <pc:docMk/>
            <pc:sldMk cId="2184076965" sldId="475"/>
            <ac:spMk id="2" creationId="{6B379C49-E761-45BA-84B7-AC2E88444F78}"/>
          </ac:spMkLst>
        </pc:spChg>
        <pc:spChg chg="mod">
          <ac:chgData name="Nikki Papenfus" userId="2a405823-0c8b-419b-afb6-8159926c2e17" providerId="ADAL" clId="{C4CD5978-2643-4E14-BB26-37358CB1C7B2}" dt="2023-06-01T14:56:27.974" v="10724" actId="1035"/>
          <ac:spMkLst>
            <pc:docMk/>
            <pc:sldMk cId="2184076965" sldId="475"/>
            <ac:spMk id="3" creationId="{6A4C8B68-D38B-4693-92B0-05A9FCDD4793}"/>
          </ac:spMkLst>
        </pc:spChg>
        <pc:spChg chg="add mod">
          <ac:chgData name="Nikki Papenfus" userId="2a405823-0c8b-419b-afb6-8159926c2e17" providerId="ADAL" clId="{C4CD5978-2643-4E14-BB26-37358CB1C7B2}" dt="2023-06-02T07:47:08.554" v="12341" actId="1035"/>
          <ac:spMkLst>
            <pc:docMk/>
            <pc:sldMk cId="2184076965" sldId="475"/>
            <ac:spMk id="4" creationId="{0348DD45-DBA9-F80A-22BD-0DEFC2E01095}"/>
          </ac:spMkLst>
        </pc:spChg>
        <pc:spChg chg="add mod">
          <ac:chgData name="Nikki Papenfus" userId="2a405823-0c8b-419b-afb6-8159926c2e17" providerId="ADAL" clId="{C4CD5978-2643-4E14-BB26-37358CB1C7B2}" dt="2023-06-02T07:47:08.554" v="12341" actId="1035"/>
          <ac:spMkLst>
            <pc:docMk/>
            <pc:sldMk cId="2184076965" sldId="475"/>
            <ac:spMk id="5" creationId="{7DFE27AE-FEB6-1DD7-CFE0-19E33DD4B3DC}"/>
          </ac:spMkLst>
        </pc:spChg>
        <pc:spChg chg="add mod">
          <ac:chgData name="Nikki Papenfus" userId="2a405823-0c8b-419b-afb6-8159926c2e17" providerId="ADAL" clId="{C4CD5978-2643-4E14-BB26-37358CB1C7B2}" dt="2023-06-02T07:47:08.554" v="12341" actId="1035"/>
          <ac:spMkLst>
            <pc:docMk/>
            <pc:sldMk cId="2184076965" sldId="475"/>
            <ac:spMk id="6" creationId="{9A8CAFFF-E6CD-6CC5-0BF6-DCEE1F101A81}"/>
          </ac:spMkLst>
        </pc:spChg>
        <pc:spChg chg="add mod">
          <ac:chgData name="Nikki Papenfus" userId="2a405823-0c8b-419b-afb6-8159926c2e17" providerId="ADAL" clId="{C4CD5978-2643-4E14-BB26-37358CB1C7B2}" dt="2023-06-02T07:47:08.554" v="12341" actId="1035"/>
          <ac:spMkLst>
            <pc:docMk/>
            <pc:sldMk cId="2184076965" sldId="475"/>
            <ac:spMk id="7" creationId="{3EC72500-7FB3-C60E-1CBA-3F227B012828}"/>
          </ac:spMkLst>
        </pc:spChg>
        <pc:spChg chg="add mod">
          <ac:chgData name="Nikki Papenfus" userId="2a405823-0c8b-419b-afb6-8159926c2e17" providerId="ADAL" clId="{C4CD5978-2643-4E14-BB26-37358CB1C7B2}" dt="2023-06-02T07:47:08.554" v="12341" actId="1035"/>
          <ac:spMkLst>
            <pc:docMk/>
            <pc:sldMk cId="2184076965" sldId="475"/>
            <ac:spMk id="8" creationId="{5480A8C9-6CDD-5825-44B1-1960C1722FE7}"/>
          </ac:spMkLst>
        </pc:spChg>
        <pc:spChg chg="add mod">
          <ac:chgData name="Nikki Papenfus" userId="2a405823-0c8b-419b-afb6-8159926c2e17" providerId="ADAL" clId="{C4CD5978-2643-4E14-BB26-37358CB1C7B2}" dt="2023-06-02T07:47:08.554" v="12341" actId="1035"/>
          <ac:spMkLst>
            <pc:docMk/>
            <pc:sldMk cId="2184076965" sldId="475"/>
            <ac:spMk id="9" creationId="{6CCEF7D8-1780-9E24-A9D9-10F08F967AAB}"/>
          </ac:spMkLst>
        </pc:spChg>
        <pc:spChg chg="add mod">
          <ac:chgData name="Nikki Papenfus" userId="2a405823-0c8b-419b-afb6-8159926c2e17" providerId="ADAL" clId="{C4CD5978-2643-4E14-BB26-37358CB1C7B2}" dt="2023-06-02T07:47:08.554" v="12341" actId="1035"/>
          <ac:spMkLst>
            <pc:docMk/>
            <pc:sldMk cId="2184076965" sldId="475"/>
            <ac:spMk id="10" creationId="{FD395B12-889B-D089-C70A-24BF05D41A80}"/>
          </ac:spMkLst>
        </pc:spChg>
        <pc:spChg chg="add mod">
          <ac:chgData name="Nikki Papenfus" userId="2a405823-0c8b-419b-afb6-8159926c2e17" providerId="ADAL" clId="{C4CD5978-2643-4E14-BB26-37358CB1C7B2}" dt="2023-06-02T07:47:08.554" v="12341" actId="1035"/>
          <ac:spMkLst>
            <pc:docMk/>
            <pc:sldMk cId="2184076965" sldId="475"/>
            <ac:spMk id="11" creationId="{4B9ED457-D98F-5C53-8D40-801EAC1A4EEE}"/>
          </ac:spMkLst>
        </pc:spChg>
        <pc:spChg chg="add mod">
          <ac:chgData name="Nikki Papenfus" userId="2a405823-0c8b-419b-afb6-8159926c2e17" providerId="ADAL" clId="{C4CD5978-2643-4E14-BB26-37358CB1C7B2}" dt="2023-06-02T07:47:08.554" v="12341" actId="1035"/>
          <ac:spMkLst>
            <pc:docMk/>
            <pc:sldMk cId="2184076965" sldId="475"/>
            <ac:spMk id="12" creationId="{345EF1F2-18C7-287F-35F8-09BE3D6DD299}"/>
          </ac:spMkLst>
        </pc:spChg>
      </pc:sldChg>
      <pc:sldChg chg="addSp delSp modSp mod delCm modCm">
        <pc:chgData name="Nikki Papenfus" userId="2a405823-0c8b-419b-afb6-8159926c2e17" providerId="ADAL" clId="{C4CD5978-2643-4E14-BB26-37358CB1C7B2}" dt="2023-06-02T07:47:39.291" v="12354" actId="20577"/>
        <pc:sldMkLst>
          <pc:docMk/>
          <pc:sldMk cId="2318602496" sldId="476"/>
        </pc:sldMkLst>
        <pc:spChg chg="mod">
          <ac:chgData name="Nikki Papenfus" userId="2a405823-0c8b-419b-afb6-8159926c2e17" providerId="ADAL" clId="{C4CD5978-2643-4E14-BB26-37358CB1C7B2}" dt="2023-05-31T16:24:00.443" v="6859" actId="20577"/>
          <ac:spMkLst>
            <pc:docMk/>
            <pc:sldMk cId="2318602496" sldId="476"/>
            <ac:spMk id="2" creationId="{6B379C49-E761-45BA-84B7-AC2E88444F78}"/>
          </ac:spMkLst>
        </pc:spChg>
        <pc:spChg chg="mod">
          <ac:chgData name="Nikki Papenfus" userId="2a405823-0c8b-419b-afb6-8159926c2e17" providerId="ADAL" clId="{C4CD5978-2643-4E14-BB26-37358CB1C7B2}" dt="2023-06-02T07:47:39.291" v="12354" actId="20577"/>
          <ac:spMkLst>
            <pc:docMk/>
            <pc:sldMk cId="2318602496" sldId="476"/>
            <ac:spMk id="3" creationId="{3B054777-B34E-4D95-879B-E6E4AA81F951}"/>
          </ac:spMkLst>
        </pc:spChg>
        <pc:spChg chg="add del mod">
          <ac:chgData name="Nikki Papenfus" userId="2a405823-0c8b-419b-afb6-8159926c2e17" providerId="ADAL" clId="{C4CD5978-2643-4E14-BB26-37358CB1C7B2}" dt="2023-06-01T15:00:37.203" v="10826" actId="478"/>
          <ac:spMkLst>
            <pc:docMk/>
            <pc:sldMk cId="2318602496" sldId="476"/>
            <ac:spMk id="4" creationId="{05E174B9-96B2-6492-97B8-00B01A85FAA2}"/>
          </ac:spMkLst>
        </pc:spChg>
        <pc:spChg chg="add del mod">
          <ac:chgData name="Nikki Papenfus" userId="2a405823-0c8b-419b-afb6-8159926c2e17" providerId="ADAL" clId="{C4CD5978-2643-4E14-BB26-37358CB1C7B2}" dt="2023-05-31T15:10:39.209" v="5245" actId="478"/>
          <ac:spMkLst>
            <pc:docMk/>
            <pc:sldMk cId="2318602496" sldId="476"/>
            <ac:spMk id="4" creationId="{3E463E3D-78BC-BDCA-DFFA-6CFB5FEB71C8}"/>
          </ac:spMkLst>
        </pc:spChg>
        <pc:spChg chg="add del mod">
          <ac:chgData name="Nikki Papenfus" userId="2a405823-0c8b-419b-afb6-8159926c2e17" providerId="ADAL" clId="{C4CD5978-2643-4E14-BB26-37358CB1C7B2}" dt="2023-05-31T15:10:37.647" v="5242" actId="478"/>
          <ac:spMkLst>
            <pc:docMk/>
            <pc:sldMk cId="2318602496" sldId="476"/>
            <ac:spMk id="5" creationId="{029686CA-3381-96D5-FA1D-59FCC2C0FCD1}"/>
          </ac:spMkLst>
        </pc:spChg>
        <pc:spChg chg="add del mod">
          <ac:chgData name="Nikki Papenfus" userId="2a405823-0c8b-419b-afb6-8159926c2e17" providerId="ADAL" clId="{C4CD5978-2643-4E14-BB26-37358CB1C7B2}" dt="2023-06-01T15:00:37.203" v="10826" actId="478"/>
          <ac:spMkLst>
            <pc:docMk/>
            <pc:sldMk cId="2318602496" sldId="476"/>
            <ac:spMk id="5" creationId="{7F361E6E-9978-F523-C3C9-69076BD36017}"/>
          </ac:spMkLst>
        </pc:spChg>
        <pc:spChg chg="add del mod">
          <ac:chgData name="Nikki Papenfus" userId="2a405823-0c8b-419b-afb6-8159926c2e17" providerId="ADAL" clId="{C4CD5978-2643-4E14-BB26-37358CB1C7B2}" dt="2023-06-01T15:00:37.203" v="10826" actId="478"/>
          <ac:spMkLst>
            <pc:docMk/>
            <pc:sldMk cId="2318602496" sldId="476"/>
            <ac:spMk id="6" creationId="{8DFE7008-0901-4AC8-7A56-07F7A8D8E494}"/>
          </ac:spMkLst>
        </pc:spChg>
        <pc:spChg chg="add del mod">
          <ac:chgData name="Nikki Papenfus" userId="2a405823-0c8b-419b-afb6-8159926c2e17" providerId="ADAL" clId="{C4CD5978-2643-4E14-BB26-37358CB1C7B2}" dt="2023-05-31T13:25:34.841" v="2409" actId="478"/>
          <ac:spMkLst>
            <pc:docMk/>
            <pc:sldMk cId="2318602496" sldId="476"/>
            <ac:spMk id="6" creationId="{DF9634DB-24F3-8DDC-7557-3569CAEEF134}"/>
          </ac:spMkLst>
        </pc:spChg>
        <pc:spChg chg="add del mod">
          <ac:chgData name="Nikki Papenfus" userId="2a405823-0c8b-419b-afb6-8159926c2e17" providerId="ADAL" clId="{C4CD5978-2643-4E14-BB26-37358CB1C7B2}" dt="2023-06-01T15:00:37.203" v="10826" actId="478"/>
          <ac:spMkLst>
            <pc:docMk/>
            <pc:sldMk cId="2318602496" sldId="476"/>
            <ac:spMk id="7" creationId="{00813D8A-9990-989D-69AE-BAE73AD94A6F}"/>
          </ac:spMkLst>
        </pc:spChg>
        <pc:spChg chg="add del mod">
          <ac:chgData name="Nikki Papenfus" userId="2a405823-0c8b-419b-afb6-8159926c2e17" providerId="ADAL" clId="{C4CD5978-2643-4E14-BB26-37358CB1C7B2}" dt="2023-05-31T15:10:37.192" v="5241" actId="478"/>
          <ac:spMkLst>
            <pc:docMk/>
            <pc:sldMk cId="2318602496" sldId="476"/>
            <ac:spMk id="7" creationId="{F14E382F-1C26-0776-7695-761AD4DE42DF}"/>
          </ac:spMkLst>
        </pc:spChg>
        <pc:spChg chg="add del mod">
          <ac:chgData name="Nikki Papenfus" userId="2a405823-0c8b-419b-afb6-8159926c2e17" providerId="ADAL" clId="{C4CD5978-2643-4E14-BB26-37358CB1C7B2}" dt="2023-05-31T15:07:15.792" v="5107" actId="478"/>
          <ac:spMkLst>
            <pc:docMk/>
            <pc:sldMk cId="2318602496" sldId="476"/>
            <ac:spMk id="8" creationId="{1F97C83C-704D-7937-14D5-8740AFB3679C}"/>
          </ac:spMkLst>
        </pc:spChg>
        <pc:spChg chg="add del mod">
          <ac:chgData name="Nikki Papenfus" userId="2a405823-0c8b-419b-afb6-8159926c2e17" providerId="ADAL" clId="{C4CD5978-2643-4E14-BB26-37358CB1C7B2}" dt="2023-06-01T15:00:37.203" v="10826" actId="478"/>
          <ac:spMkLst>
            <pc:docMk/>
            <pc:sldMk cId="2318602496" sldId="476"/>
            <ac:spMk id="8" creationId="{D86E2DA3-DE5B-81FB-2B29-7575C7BB78B1}"/>
          </ac:spMkLst>
        </pc:spChg>
        <pc:spChg chg="add del mod">
          <ac:chgData name="Nikki Papenfus" userId="2a405823-0c8b-419b-afb6-8159926c2e17" providerId="ADAL" clId="{C4CD5978-2643-4E14-BB26-37358CB1C7B2}" dt="2023-06-01T14:49:39.944" v="10617" actId="21"/>
          <ac:spMkLst>
            <pc:docMk/>
            <pc:sldMk cId="2318602496" sldId="476"/>
            <ac:spMk id="9" creationId="{4FB42231-749F-2D2A-EE77-5CDA80203C59}"/>
          </ac:spMkLst>
        </pc:spChg>
        <pc:spChg chg="add del mod">
          <ac:chgData name="Nikki Papenfus" userId="2a405823-0c8b-419b-afb6-8159926c2e17" providerId="ADAL" clId="{C4CD5978-2643-4E14-BB26-37358CB1C7B2}" dt="2023-06-01T14:49:39.944" v="10617" actId="21"/>
          <ac:spMkLst>
            <pc:docMk/>
            <pc:sldMk cId="2318602496" sldId="476"/>
            <ac:spMk id="10" creationId="{C1B2C729-80E3-D407-B643-7405582FEC0B}"/>
          </ac:spMkLst>
        </pc:spChg>
        <pc:spChg chg="add del mod">
          <ac:chgData name="Nikki Papenfus" userId="2a405823-0c8b-419b-afb6-8159926c2e17" providerId="ADAL" clId="{C4CD5978-2643-4E14-BB26-37358CB1C7B2}" dt="2023-06-01T14:49:39.944" v="10617" actId="21"/>
          <ac:spMkLst>
            <pc:docMk/>
            <pc:sldMk cId="2318602496" sldId="476"/>
            <ac:spMk id="11" creationId="{C4448468-7C05-FF41-5A96-4AE0B424E0C0}"/>
          </ac:spMkLst>
        </pc:spChg>
        <pc:spChg chg="add del mod">
          <ac:chgData name="Nikki Papenfus" userId="2a405823-0c8b-419b-afb6-8159926c2e17" providerId="ADAL" clId="{C4CD5978-2643-4E14-BB26-37358CB1C7B2}" dt="2023-06-01T14:49:39.944" v="10617" actId="21"/>
          <ac:spMkLst>
            <pc:docMk/>
            <pc:sldMk cId="2318602496" sldId="476"/>
            <ac:spMk id="12" creationId="{D375E772-2950-7C56-6363-C79B467D1DDE}"/>
          </ac:spMkLst>
        </pc:spChg>
        <pc:spChg chg="add del mod">
          <ac:chgData name="Nikki Papenfus" userId="2a405823-0c8b-419b-afb6-8159926c2e17" providerId="ADAL" clId="{C4CD5978-2643-4E14-BB26-37358CB1C7B2}" dt="2023-06-01T14:49:39.944" v="10617" actId="21"/>
          <ac:spMkLst>
            <pc:docMk/>
            <pc:sldMk cId="2318602496" sldId="476"/>
            <ac:spMk id="13" creationId="{57482CB0-42FE-A6D3-6772-665314FE1356}"/>
          </ac:spMkLst>
        </pc:spChg>
        <pc:spChg chg="add del mod">
          <ac:chgData name="Nikki Papenfus" userId="2a405823-0c8b-419b-afb6-8159926c2e17" providerId="ADAL" clId="{C4CD5978-2643-4E14-BB26-37358CB1C7B2}" dt="2023-06-01T14:49:39.944" v="10617" actId="21"/>
          <ac:spMkLst>
            <pc:docMk/>
            <pc:sldMk cId="2318602496" sldId="476"/>
            <ac:spMk id="14" creationId="{02D4AD81-E5B7-7AE2-1E74-5E614B93D91A}"/>
          </ac:spMkLst>
        </pc:spChg>
        <pc:spChg chg="add del mod">
          <ac:chgData name="Nikki Papenfus" userId="2a405823-0c8b-419b-afb6-8159926c2e17" providerId="ADAL" clId="{C4CD5978-2643-4E14-BB26-37358CB1C7B2}" dt="2023-06-01T14:49:39.944" v="10617" actId="21"/>
          <ac:spMkLst>
            <pc:docMk/>
            <pc:sldMk cId="2318602496" sldId="476"/>
            <ac:spMk id="15" creationId="{08BADEA8-64FE-4F62-C373-3AB5D342435C}"/>
          </ac:spMkLst>
        </pc:spChg>
        <pc:spChg chg="add del mod">
          <ac:chgData name="Nikki Papenfus" userId="2a405823-0c8b-419b-afb6-8159926c2e17" providerId="ADAL" clId="{C4CD5978-2643-4E14-BB26-37358CB1C7B2}" dt="2023-06-01T15:00:37.203" v="10826" actId="478"/>
          <ac:spMkLst>
            <pc:docMk/>
            <pc:sldMk cId="2318602496" sldId="476"/>
            <ac:spMk id="16" creationId="{2C7BCE28-0878-3565-8355-9026BE49B6F1}"/>
          </ac:spMkLst>
        </pc:spChg>
        <pc:spChg chg="add del mod">
          <ac:chgData name="Nikki Papenfus" userId="2a405823-0c8b-419b-afb6-8159926c2e17" providerId="ADAL" clId="{C4CD5978-2643-4E14-BB26-37358CB1C7B2}" dt="2023-05-31T15:09:07.899" v="5169" actId="478"/>
          <ac:spMkLst>
            <pc:docMk/>
            <pc:sldMk cId="2318602496" sldId="476"/>
            <ac:spMk id="16" creationId="{BC6FBD2B-7F0D-5DBB-B0BA-5979DDCB5CB9}"/>
          </ac:spMkLst>
        </pc:spChg>
        <pc:spChg chg="add del mod">
          <ac:chgData name="Nikki Papenfus" userId="2a405823-0c8b-419b-afb6-8159926c2e17" providerId="ADAL" clId="{C4CD5978-2643-4E14-BB26-37358CB1C7B2}" dt="2023-06-01T14:49:39.944" v="10617" actId="21"/>
          <ac:spMkLst>
            <pc:docMk/>
            <pc:sldMk cId="2318602496" sldId="476"/>
            <ac:spMk id="17" creationId="{D10DCDE9-DAB5-462B-2D80-CD9D3C6EDDE7}"/>
          </ac:spMkLst>
        </pc:spChg>
        <pc:spChg chg="add del mod">
          <ac:chgData name="Nikki Papenfus" userId="2a405823-0c8b-419b-afb6-8159926c2e17" providerId="ADAL" clId="{C4CD5978-2643-4E14-BB26-37358CB1C7B2}" dt="2023-06-01T15:00:37.203" v="10826" actId="478"/>
          <ac:spMkLst>
            <pc:docMk/>
            <pc:sldMk cId="2318602496" sldId="476"/>
            <ac:spMk id="18" creationId="{88547B03-3667-9A3A-94CB-67970E026E1B}"/>
          </ac:spMkLst>
        </pc:spChg>
        <pc:spChg chg="add del mod">
          <ac:chgData name="Nikki Papenfus" userId="2a405823-0c8b-419b-afb6-8159926c2e17" providerId="ADAL" clId="{C4CD5978-2643-4E14-BB26-37358CB1C7B2}" dt="2023-06-01T15:00:37.203" v="10826" actId="478"/>
          <ac:spMkLst>
            <pc:docMk/>
            <pc:sldMk cId="2318602496" sldId="476"/>
            <ac:spMk id="19" creationId="{78D3E9F4-4B23-19FA-C7A6-C72D7027E2C7}"/>
          </ac:spMkLst>
        </pc:spChg>
        <pc:spChg chg="del">
          <ac:chgData name="Nikki Papenfus" userId="2a405823-0c8b-419b-afb6-8159926c2e17" providerId="ADAL" clId="{C4CD5978-2643-4E14-BB26-37358CB1C7B2}" dt="2023-05-31T15:08:21.215" v="5161" actId="478"/>
          <ac:spMkLst>
            <pc:docMk/>
            <pc:sldMk cId="2318602496" sldId="476"/>
            <ac:spMk id="26" creationId="{A01562A8-B248-46D2-9B91-8426DD2F69CF}"/>
          </ac:spMkLst>
        </pc:spChg>
        <pc:spChg chg="del mod">
          <ac:chgData name="Nikki Papenfus" userId="2a405823-0c8b-419b-afb6-8159926c2e17" providerId="ADAL" clId="{C4CD5978-2643-4E14-BB26-37358CB1C7B2}" dt="2023-05-31T15:10:38.490" v="5244" actId="478"/>
          <ac:spMkLst>
            <pc:docMk/>
            <pc:sldMk cId="2318602496" sldId="476"/>
            <ac:spMk id="27" creationId="{7B40E10A-9AEF-4CE3-8E45-C283F926D8B4}"/>
          </ac:spMkLst>
        </pc:spChg>
        <pc:spChg chg="del mod">
          <ac:chgData name="Nikki Papenfus" userId="2a405823-0c8b-419b-afb6-8159926c2e17" providerId="ADAL" clId="{C4CD5978-2643-4E14-BB26-37358CB1C7B2}" dt="2023-05-31T15:10:38.076" v="5243" actId="478"/>
          <ac:spMkLst>
            <pc:docMk/>
            <pc:sldMk cId="2318602496" sldId="476"/>
            <ac:spMk id="28" creationId="{AE1DE913-B4C6-4216-B637-2D25882307F3}"/>
          </ac:spMkLst>
        </pc:spChg>
        <pc:spChg chg="del mod">
          <ac:chgData name="Nikki Papenfus" userId="2a405823-0c8b-419b-afb6-8159926c2e17" providerId="ADAL" clId="{C4CD5978-2643-4E14-BB26-37358CB1C7B2}" dt="2023-05-31T15:10:36.233" v="5239" actId="478"/>
          <ac:spMkLst>
            <pc:docMk/>
            <pc:sldMk cId="2318602496" sldId="476"/>
            <ac:spMk id="29" creationId="{7F0750B6-CBE5-4FB5-BF9D-A6D61FB1161D}"/>
          </ac:spMkLst>
        </pc:spChg>
        <pc:spChg chg="del mod">
          <ac:chgData name="Nikki Papenfus" userId="2a405823-0c8b-419b-afb6-8159926c2e17" providerId="ADAL" clId="{C4CD5978-2643-4E14-BB26-37358CB1C7B2}" dt="2023-05-31T15:10:36.751" v="5240" actId="478"/>
          <ac:spMkLst>
            <pc:docMk/>
            <pc:sldMk cId="2318602496" sldId="476"/>
            <ac:spMk id="30" creationId="{16389856-49CF-4EDA-B0DB-B646EAB2CC0D}"/>
          </ac:spMkLst>
        </pc:spChg>
        <pc:spChg chg="del mod">
          <ac:chgData name="Nikki Papenfus" userId="2a405823-0c8b-419b-afb6-8159926c2e17" providerId="ADAL" clId="{C4CD5978-2643-4E14-BB26-37358CB1C7B2}" dt="2023-05-31T15:04:44.990" v="5060" actId="478"/>
          <ac:spMkLst>
            <pc:docMk/>
            <pc:sldMk cId="2318602496" sldId="476"/>
            <ac:spMk id="31" creationId="{DD3B38F3-3E07-406A-BC19-CE7A36D8E93A}"/>
          </ac:spMkLst>
        </pc:spChg>
      </pc:sldChg>
      <pc:sldChg chg="addSp delSp modSp mod">
        <pc:chgData name="Nikki Papenfus" userId="2a405823-0c8b-419b-afb6-8159926c2e17" providerId="ADAL" clId="{C4CD5978-2643-4E14-BB26-37358CB1C7B2}" dt="2023-05-31T16:36:54.530" v="6883" actId="21"/>
        <pc:sldMkLst>
          <pc:docMk/>
          <pc:sldMk cId="1372506682" sldId="478"/>
        </pc:sldMkLst>
        <pc:spChg chg="mod">
          <ac:chgData name="Nikki Papenfus" userId="2a405823-0c8b-419b-afb6-8159926c2e17" providerId="ADAL" clId="{C4CD5978-2643-4E14-BB26-37358CB1C7B2}" dt="2023-05-31T12:11:44.835" v="371" actId="404"/>
          <ac:spMkLst>
            <pc:docMk/>
            <pc:sldMk cId="1372506682" sldId="478"/>
            <ac:spMk id="2" creationId="{926268CD-6A91-46D5-9F2E-D63140C574C1}"/>
          </ac:spMkLst>
        </pc:spChg>
        <pc:spChg chg="mod">
          <ac:chgData name="Nikki Papenfus" userId="2a405823-0c8b-419b-afb6-8159926c2e17" providerId="ADAL" clId="{C4CD5978-2643-4E14-BB26-37358CB1C7B2}" dt="2023-05-31T12:11:48.198" v="372" actId="403"/>
          <ac:spMkLst>
            <pc:docMk/>
            <pc:sldMk cId="1372506682" sldId="478"/>
            <ac:spMk id="3" creationId="{CCE055E0-7725-4859-9475-AA12EAB230DD}"/>
          </ac:spMkLst>
        </pc:spChg>
        <pc:picChg chg="add del mod">
          <ac:chgData name="Nikki Papenfus" userId="2a405823-0c8b-419b-afb6-8159926c2e17" providerId="ADAL" clId="{C4CD5978-2643-4E14-BB26-37358CB1C7B2}" dt="2023-05-31T16:36:54.530" v="6883" actId="21"/>
          <ac:picMkLst>
            <pc:docMk/>
            <pc:sldMk cId="1372506682" sldId="478"/>
            <ac:picMk id="5" creationId="{B424E333-70C5-BD55-4393-6D3F55289504}"/>
          </ac:picMkLst>
        </pc:picChg>
      </pc:sldChg>
      <pc:sldChg chg="addSp delSp modSp del mod ord">
        <pc:chgData name="Nikki Papenfus" userId="2a405823-0c8b-419b-afb6-8159926c2e17" providerId="ADAL" clId="{C4CD5978-2643-4E14-BB26-37358CB1C7B2}" dt="2023-05-31T14:49:43.670" v="4835" actId="47"/>
        <pc:sldMkLst>
          <pc:docMk/>
          <pc:sldMk cId="712782996" sldId="501"/>
        </pc:sldMkLst>
        <pc:spChg chg="del mod">
          <ac:chgData name="Nikki Papenfus" userId="2a405823-0c8b-419b-afb6-8159926c2e17" providerId="ADAL" clId="{C4CD5978-2643-4E14-BB26-37358CB1C7B2}" dt="2023-05-31T14:40:08.191" v="4435" actId="21"/>
          <ac:spMkLst>
            <pc:docMk/>
            <pc:sldMk cId="712782996" sldId="501"/>
            <ac:spMk id="2" creationId="{6CAB9A14-9B65-4093-A014-7CD7D9D2751A}"/>
          </ac:spMkLst>
        </pc:spChg>
        <pc:spChg chg="mod">
          <ac:chgData name="Nikki Papenfus" userId="2a405823-0c8b-419b-afb6-8159926c2e17" providerId="ADAL" clId="{C4CD5978-2643-4E14-BB26-37358CB1C7B2}" dt="2023-05-31T14:06:58.619" v="3123" actId="207"/>
          <ac:spMkLst>
            <pc:docMk/>
            <pc:sldMk cId="712782996" sldId="501"/>
            <ac:spMk id="34" creationId="{A35675C1-316C-4914-880A-BD71A980E2E9}"/>
          </ac:spMkLst>
        </pc:spChg>
        <pc:spChg chg="mod">
          <ac:chgData name="Nikki Papenfus" userId="2a405823-0c8b-419b-afb6-8159926c2e17" providerId="ADAL" clId="{C4CD5978-2643-4E14-BB26-37358CB1C7B2}" dt="2023-05-31T14:06:58.619" v="3123" actId="207"/>
          <ac:spMkLst>
            <pc:docMk/>
            <pc:sldMk cId="712782996" sldId="501"/>
            <ac:spMk id="35" creationId="{23CB069F-6D25-4CC7-A179-B7BB280B2214}"/>
          </ac:spMkLst>
        </pc:spChg>
        <pc:spChg chg="mod">
          <ac:chgData name="Nikki Papenfus" userId="2a405823-0c8b-419b-afb6-8159926c2e17" providerId="ADAL" clId="{C4CD5978-2643-4E14-BB26-37358CB1C7B2}" dt="2023-05-31T14:06:58.619" v="3123" actId="207"/>
          <ac:spMkLst>
            <pc:docMk/>
            <pc:sldMk cId="712782996" sldId="501"/>
            <ac:spMk id="36" creationId="{67BF7457-E10A-49CA-B676-5BBC41E9A835}"/>
          </ac:spMkLst>
        </pc:spChg>
        <pc:spChg chg="mod">
          <ac:chgData name="Nikki Papenfus" userId="2a405823-0c8b-419b-afb6-8159926c2e17" providerId="ADAL" clId="{C4CD5978-2643-4E14-BB26-37358CB1C7B2}" dt="2023-05-31T14:06:58.619" v="3123" actId="207"/>
          <ac:spMkLst>
            <pc:docMk/>
            <pc:sldMk cId="712782996" sldId="501"/>
            <ac:spMk id="37" creationId="{64A38006-ACC0-4D3A-B992-1595F6D9637F}"/>
          </ac:spMkLst>
        </pc:spChg>
        <pc:spChg chg="mod">
          <ac:chgData name="Nikki Papenfus" userId="2a405823-0c8b-419b-afb6-8159926c2e17" providerId="ADAL" clId="{C4CD5978-2643-4E14-BB26-37358CB1C7B2}" dt="2023-05-31T14:06:58.619" v="3123" actId="207"/>
          <ac:spMkLst>
            <pc:docMk/>
            <pc:sldMk cId="712782996" sldId="501"/>
            <ac:spMk id="38" creationId="{746E856A-317F-4707-89E2-850B4B947560}"/>
          </ac:spMkLst>
        </pc:spChg>
        <pc:spChg chg="mod">
          <ac:chgData name="Nikki Papenfus" userId="2a405823-0c8b-419b-afb6-8159926c2e17" providerId="ADAL" clId="{C4CD5978-2643-4E14-BB26-37358CB1C7B2}" dt="2023-05-31T14:06:58.619" v="3123" actId="207"/>
          <ac:spMkLst>
            <pc:docMk/>
            <pc:sldMk cId="712782996" sldId="501"/>
            <ac:spMk id="41" creationId="{EF6D78B0-7A90-4DE0-AA4A-8C7F02309AB8}"/>
          </ac:spMkLst>
        </pc:spChg>
        <pc:spChg chg="mod">
          <ac:chgData name="Nikki Papenfus" userId="2a405823-0c8b-419b-afb6-8159926c2e17" providerId="ADAL" clId="{C4CD5978-2643-4E14-BB26-37358CB1C7B2}" dt="2023-05-31T14:06:58.619" v="3123" actId="207"/>
          <ac:spMkLst>
            <pc:docMk/>
            <pc:sldMk cId="712782996" sldId="501"/>
            <ac:spMk id="42" creationId="{08A698B7-99FF-4C39-9191-CF627B4BC632}"/>
          </ac:spMkLst>
        </pc:spChg>
        <pc:spChg chg="mod">
          <ac:chgData name="Nikki Papenfus" userId="2a405823-0c8b-419b-afb6-8159926c2e17" providerId="ADAL" clId="{C4CD5978-2643-4E14-BB26-37358CB1C7B2}" dt="2023-05-31T14:06:58.619" v="3123" actId="207"/>
          <ac:spMkLst>
            <pc:docMk/>
            <pc:sldMk cId="712782996" sldId="501"/>
            <ac:spMk id="43" creationId="{C8A976E9-464A-4F20-A91D-1BB2B7E35A63}"/>
          </ac:spMkLst>
        </pc:spChg>
        <pc:spChg chg="mod">
          <ac:chgData name="Nikki Papenfus" userId="2a405823-0c8b-419b-afb6-8159926c2e17" providerId="ADAL" clId="{C4CD5978-2643-4E14-BB26-37358CB1C7B2}" dt="2023-05-31T14:06:58.619" v="3123" actId="207"/>
          <ac:spMkLst>
            <pc:docMk/>
            <pc:sldMk cId="712782996" sldId="501"/>
            <ac:spMk id="44" creationId="{5EF72C98-02D6-4F42-A258-31E706D7F6F5}"/>
          </ac:spMkLst>
        </pc:spChg>
        <pc:spChg chg="mod">
          <ac:chgData name="Nikki Papenfus" userId="2a405823-0c8b-419b-afb6-8159926c2e17" providerId="ADAL" clId="{C4CD5978-2643-4E14-BB26-37358CB1C7B2}" dt="2023-05-31T14:06:58.619" v="3123" actId="207"/>
          <ac:spMkLst>
            <pc:docMk/>
            <pc:sldMk cId="712782996" sldId="501"/>
            <ac:spMk id="45" creationId="{B4038B73-60CF-4D40-A2B0-E43D9DA63483}"/>
          </ac:spMkLst>
        </pc:spChg>
        <pc:spChg chg="del mod">
          <ac:chgData name="Nikki Papenfus" userId="2a405823-0c8b-419b-afb6-8159926c2e17" providerId="ADAL" clId="{C4CD5978-2643-4E14-BB26-37358CB1C7B2}" dt="2023-05-31T14:13:56.637" v="3380" actId="478"/>
          <ac:spMkLst>
            <pc:docMk/>
            <pc:sldMk cId="712782996" sldId="501"/>
            <ac:spMk id="63" creationId="{76DAC4A0-B606-4327-BFCF-6583D02FAA9F}"/>
          </ac:spMkLst>
        </pc:spChg>
        <pc:spChg chg="del mod">
          <ac:chgData name="Nikki Papenfus" userId="2a405823-0c8b-419b-afb6-8159926c2e17" providerId="ADAL" clId="{C4CD5978-2643-4E14-BB26-37358CB1C7B2}" dt="2023-05-31T14:13:56.637" v="3380" actId="478"/>
          <ac:spMkLst>
            <pc:docMk/>
            <pc:sldMk cId="712782996" sldId="501"/>
            <ac:spMk id="64" creationId="{4BCCCD88-2CE4-4EEB-A07B-D0D703AA8217}"/>
          </ac:spMkLst>
        </pc:spChg>
        <pc:spChg chg="del mod">
          <ac:chgData name="Nikki Papenfus" userId="2a405823-0c8b-419b-afb6-8159926c2e17" providerId="ADAL" clId="{C4CD5978-2643-4E14-BB26-37358CB1C7B2}" dt="2023-05-31T14:13:56.637" v="3380" actId="478"/>
          <ac:spMkLst>
            <pc:docMk/>
            <pc:sldMk cId="712782996" sldId="501"/>
            <ac:spMk id="65" creationId="{FC2CCB6B-41C4-4AD0-93EA-CA2D8CCBC22D}"/>
          </ac:spMkLst>
        </pc:spChg>
        <pc:spChg chg="del mod">
          <ac:chgData name="Nikki Papenfus" userId="2a405823-0c8b-419b-afb6-8159926c2e17" providerId="ADAL" clId="{C4CD5978-2643-4E14-BB26-37358CB1C7B2}" dt="2023-05-31T14:13:56.637" v="3380" actId="478"/>
          <ac:spMkLst>
            <pc:docMk/>
            <pc:sldMk cId="712782996" sldId="501"/>
            <ac:spMk id="66" creationId="{AF871C25-988B-4DC6-9DFA-B5DF6F10EB26}"/>
          </ac:spMkLst>
        </pc:spChg>
        <pc:spChg chg="del mod">
          <ac:chgData name="Nikki Papenfus" userId="2a405823-0c8b-419b-afb6-8159926c2e17" providerId="ADAL" clId="{C4CD5978-2643-4E14-BB26-37358CB1C7B2}" dt="2023-05-31T14:13:56.637" v="3380" actId="478"/>
          <ac:spMkLst>
            <pc:docMk/>
            <pc:sldMk cId="712782996" sldId="501"/>
            <ac:spMk id="67" creationId="{7699E628-F19F-4A6F-9FB1-EB2A5D5AE287}"/>
          </ac:spMkLst>
        </pc:spChg>
        <pc:spChg chg="del mod">
          <ac:chgData name="Nikki Papenfus" userId="2a405823-0c8b-419b-afb6-8159926c2e17" providerId="ADAL" clId="{C4CD5978-2643-4E14-BB26-37358CB1C7B2}" dt="2023-05-31T14:13:56.637" v="3380" actId="478"/>
          <ac:spMkLst>
            <pc:docMk/>
            <pc:sldMk cId="712782996" sldId="501"/>
            <ac:spMk id="68" creationId="{85ED7A4E-A2A8-4112-AF49-5BB2BF922D6A}"/>
          </ac:spMkLst>
        </pc:spChg>
        <pc:spChg chg="del mod">
          <ac:chgData name="Nikki Papenfus" userId="2a405823-0c8b-419b-afb6-8159926c2e17" providerId="ADAL" clId="{C4CD5978-2643-4E14-BB26-37358CB1C7B2}" dt="2023-05-31T14:13:56.637" v="3380" actId="478"/>
          <ac:spMkLst>
            <pc:docMk/>
            <pc:sldMk cId="712782996" sldId="501"/>
            <ac:spMk id="70" creationId="{8F292501-38EE-4DE5-A0CF-2E60D397E7F5}"/>
          </ac:spMkLst>
        </pc:spChg>
        <pc:spChg chg="add del mod">
          <ac:chgData name="Nikki Papenfus" userId="2a405823-0c8b-419b-afb6-8159926c2e17" providerId="ADAL" clId="{C4CD5978-2643-4E14-BB26-37358CB1C7B2}" dt="2023-05-31T14:09:00.617" v="3160" actId="478"/>
          <ac:spMkLst>
            <pc:docMk/>
            <pc:sldMk cId="712782996" sldId="501"/>
            <ac:spMk id="71" creationId="{D5E4D98F-3353-D2AA-C548-8638742F9720}"/>
          </ac:spMkLst>
        </pc:spChg>
        <pc:spChg chg="del mod">
          <ac:chgData name="Nikki Papenfus" userId="2a405823-0c8b-419b-afb6-8159926c2e17" providerId="ADAL" clId="{C4CD5978-2643-4E14-BB26-37358CB1C7B2}" dt="2023-05-31T14:13:56.637" v="3380" actId="478"/>
          <ac:spMkLst>
            <pc:docMk/>
            <pc:sldMk cId="712782996" sldId="501"/>
            <ac:spMk id="72" creationId="{8977C1F9-01CB-4385-92F2-5877BF6E2AFF}"/>
          </ac:spMkLst>
        </pc:spChg>
        <pc:spChg chg="add del mod">
          <ac:chgData name="Nikki Papenfus" userId="2a405823-0c8b-419b-afb6-8159926c2e17" providerId="ADAL" clId="{C4CD5978-2643-4E14-BB26-37358CB1C7B2}" dt="2023-05-31T14:09:00.617" v="3160" actId="478"/>
          <ac:spMkLst>
            <pc:docMk/>
            <pc:sldMk cId="712782996" sldId="501"/>
            <ac:spMk id="73" creationId="{08B0AFA0-E5D8-590A-1086-73E45B17E316}"/>
          </ac:spMkLst>
        </pc:spChg>
        <pc:spChg chg="del mod">
          <ac:chgData name="Nikki Papenfus" userId="2a405823-0c8b-419b-afb6-8159926c2e17" providerId="ADAL" clId="{C4CD5978-2643-4E14-BB26-37358CB1C7B2}" dt="2023-05-31T14:13:56.637" v="3380" actId="478"/>
          <ac:spMkLst>
            <pc:docMk/>
            <pc:sldMk cId="712782996" sldId="501"/>
            <ac:spMk id="74" creationId="{522806C5-6807-4DBB-9679-E019D6C2DB5A}"/>
          </ac:spMkLst>
        </pc:spChg>
        <pc:spChg chg="add del mod">
          <ac:chgData name="Nikki Papenfus" userId="2a405823-0c8b-419b-afb6-8159926c2e17" providerId="ADAL" clId="{C4CD5978-2643-4E14-BB26-37358CB1C7B2}" dt="2023-05-31T14:09:00.617" v="3160" actId="478"/>
          <ac:spMkLst>
            <pc:docMk/>
            <pc:sldMk cId="712782996" sldId="501"/>
            <ac:spMk id="75" creationId="{46115638-87AA-937A-952E-185036221E02}"/>
          </ac:spMkLst>
        </pc:spChg>
        <pc:spChg chg="del mod">
          <ac:chgData name="Nikki Papenfus" userId="2a405823-0c8b-419b-afb6-8159926c2e17" providerId="ADAL" clId="{C4CD5978-2643-4E14-BB26-37358CB1C7B2}" dt="2023-05-31T14:13:56.637" v="3380" actId="478"/>
          <ac:spMkLst>
            <pc:docMk/>
            <pc:sldMk cId="712782996" sldId="501"/>
            <ac:spMk id="76" creationId="{2B98C6CE-8AE8-46D5-B9A4-7BE570D608ED}"/>
          </ac:spMkLst>
        </pc:spChg>
        <pc:spChg chg="del mod">
          <ac:chgData name="Nikki Papenfus" userId="2a405823-0c8b-419b-afb6-8159926c2e17" providerId="ADAL" clId="{C4CD5978-2643-4E14-BB26-37358CB1C7B2}" dt="2023-05-31T14:13:56.637" v="3380" actId="478"/>
          <ac:spMkLst>
            <pc:docMk/>
            <pc:sldMk cId="712782996" sldId="501"/>
            <ac:spMk id="77" creationId="{E4015C47-E3F0-498A-ACBC-3A8725D0F3C6}"/>
          </ac:spMkLst>
        </pc:spChg>
        <pc:spChg chg="del mod">
          <ac:chgData name="Nikki Papenfus" userId="2a405823-0c8b-419b-afb6-8159926c2e17" providerId="ADAL" clId="{C4CD5978-2643-4E14-BB26-37358CB1C7B2}" dt="2023-05-31T14:13:56.637" v="3380" actId="478"/>
          <ac:spMkLst>
            <pc:docMk/>
            <pc:sldMk cId="712782996" sldId="501"/>
            <ac:spMk id="78" creationId="{E0C1C736-341E-4559-AF97-98C7C5A42084}"/>
          </ac:spMkLst>
        </pc:spChg>
        <pc:spChg chg="del mod">
          <ac:chgData name="Nikki Papenfus" userId="2a405823-0c8b-419b-afb6-8159926c2e17" providerId="ADAL" clId="{C4CD5978-2643-4E14-BB26-37358CB1C7B2}" dt="2023-05-31T14:13:56.637" v="3380" actId="478"/>
          <ac:spMkLst>
            <pc:docMk/>
            <pc:sldMk cId="712782996" sldId="501"/>
            <ac:spMk id="79" creationId="{7743A60A-2B4D-49A1-B194-716730866D4F}"/>
          </ac:spMkLst>
        </pc:spChg>
        <pc:spChg chg="del mod">
          <ac:chgData name="Nikki Papenfus" userId="2a405823-0c8b-419b-afb6-8159926c2e17" providerId="ADAL" clId="{C4CD5978-2643-4E14-BB26-37358CB1C7B2}" dt="2023-05-31T14:13:56.637" v="3380" actId="478"/>
          <ac:spMkLst>
            <pc:docMk/>
            <pc:sldMk cId="712782996" sldId="501"/>
            <ac:spMk id="80" creationId="{96EFC74E-5E16-45C5-AB33-F859E31CD536}"/>
          </ac:spMkLst>
        </pc:spChg>
        <pc:spChg chg="del mod">
          <ac:chgData name="Nikki Papenfus" userId="2a405823-0c8b-419b-afb6-8159926c2e17" providerId="ADAL" clId="{C4CD5978-2643-4E14-BB26-37358CB1C7B2}" dt="2023-05-31T14:13:56.637" v="3380" actId="478"/>
          <ac:spMkLst>
            <pc:docMk/>
            <pc:sldMk cId="712782996" sldId="501"/>
            <ac:spMk id="81" creationId="{E9481852-0FDF-4AD7-9E8C-D905AEE53F6B}"/>
          </ac:spMkLst>
        </pc:spChg>
        <pc:spChg chg="add del mod">
          <ac:chgData name="Nikki Papenfus" userId="2a405823-0c8b-419b-afb6-8159926c2e17" providerId="ADAL" clId="{C4CD5978-2643-4E14-BB26-37358CB1C7B2}" dt="2023-05-31T14:09:00.617" v="3160" actId="478"/>
          <ac:spMkLst>
            <pc:docMk/>
            <pc:sldMk cId="712782996" sldId="501"/>
            <ac:spMk id="82" creationId="{1232313F-E14A-05AD-351F-9C4D3BFA9ABE}"/>
          </ac:spMkLst>
        </pc:spChg>
        <pc:spChg chg="add del mod">
          <ac:chgData name="Nikki Papenfus" userId="2a405823-0c8b-419b-afb6-8159926c2e17" providerId="ADAL" clId="{C4CD5978-2643-4E14-BB26-37358CB1C7B2}" dt="2023-05-31T14:09:02.470" v="3161" actId="478"/>
          <ac:spMkLst>
            <pc:docMk/>
            <pc:sldMk cId="712782996" sldId="501"/>
            <ac:spMk id="83" creationId="{09D29237-0D69-88BA-8CED-5DFF7442A85D}"/>
          </ac:spMkLst>
        </pc:spChg>
        <pc:spChg chg="add del mod">
          <ac:chgData name="Nikki Papenfus" userId="2a405823-0c8b-419b-afb6-8159926c2e17" providerId="ADAL" clId="{C4CD5978-2643-4E14-BB26-37358CB1C7B2}" dt="2023-05-31T14:09:00.617" v="3160" actId="478"/>
          <ac:spMkLst>
            <pc:docMk/>
            <pc:sldMk cId="712782996" sldId="501"/>
            <ac:spMk id="84" creationId="{32B0E1A1-457B-06B8-6C9B-3B98F23AE298}"/>
          </ac:spMkLst>
        </pc:spChg>
        <pc:spChg chg="add del mod">
          <ac:chgData name="Nikki Papenfus" userId="2a405823-0c8b-419b-afb6-8159926c2e17" providerId="ADAL" clId="{C4CD5978-2643-4E14-BB26-37358CB1C7B2}" dt="2023-05-31T14:09:00.617" v="3160" actId="478"/>
          <ac:spMkLst>
            <pc:docMk/>
            <pc:sldMk cId="712782996" sldId="501"/>
            <ac:spMk id="85" creationId="{D6D10A23-9E4C-BADE-8990-D189EA4FD2B7}"/>
          </ac:spMkLst>
        </pc:spChg>
        <pc:spChg chg="add del mod">
          <ac:chgData name="Nikki Papenfus" userId="2a405823-0c8b-419b-afb6-8159926c2e17" providerId="ADAL" clId="{C4CD5978-2643-4E14-BB26-37358CB1C7B2}" dt="2023-05-31T14:09:00.617" v="3160" actId="478"/>
          <ac:spMkLst>
            <pc:docMk/>
            <pc:sldMk cId="712782996" sldId="501"/>
            <ac:spMk id="86" creationId="{62098A67-71A8-6A0C-9421-850DE47E7832}"/>
          </ac:spMkLst>
        </pc:spChg>
        <pc:spChg chg="mod">
          <ac:chgData name="Nikki Papenfus" userId="2a405823-0c8b-419b-afb6-8159926c2e17" providerId="ADAL" clId="{C4CD5978-2643-4E14-BB26-37358CB1C7B2}" dt="2023-05-31T14:14:01.555" v="3382"/>
          <ac:spMkLst>
            <pc:docMk/>
            <pc:sldMk cId="712782996" sldId="501"/>
            <ac:spMk id="88" creationId="{6A58FC09-D4AE-3BEF-2D8D-13BBAE17BC91}"/>
          </ac:spMkLst>
        </pc:spChg>
        <pc:spChg chg="mod">
          <ac:chgData name="Nikki Papenfus" userId="2a405823-0c8b-419b-afb6-8159926c2e17" providerId="ADAL" clId="{C4CD5978-2643-4E14-BB26-37358CB1C7B2}" dt="2023-05-31T14:14:01.555" v="3382"/>
          <ac:spMkLst>
            <pc:docMk/>
            <pc:sldMk cId="712782996" sldId="501"/>
            <ac:spMk id="89" creationId="{B72E2624-93C9-75F2-D27E-7B4FC6D64259}"/>
          </ac:spMkLst>
        </pc:spChg>
        <pc:spChg chg="mod">
          <ac:chgData name="Nikki Papenfus" userId="2a405823-0c8b-419b-afb6-8159926c2e17" providerId="ADAL" clId="{C4CD5978-2643-4E14-BB26-37358CB1C7B2}" dt="2023-05-31T14:14:01.555" v="3382"/>
          <ac:spMkLst>
            <pc:docMk/>
            <pc:sldMk cId="712782996" sldId="501"/>
            <ac:spMk id="90" creationId="{651BBF5F-3D8D-1C81-F6BE-C34E722AC9BF}"/>
          </ac:spMkLst>
        </pc:spChg>
        <pc:spChg chg="mod">
          <ac:chgData name="Nikki Papenfus" userId="2a405823-0c8b-419b-afb6-8159926c2e17" providerId="ADAL" clId="{C4CD5978-2643-4E14-BB26-37358CB1C7B2}" dt="2023-05-31T14:14:01.555" v="3382"/>
          <ac:spMkLst>
            <pc:docMk/>
            <pc:sldMk cId="712782996" sldId="501"/>
            <ac:spMk id="91" creationId="{D91AC201-4756-D68F-12F6-475AFAFD2B75}"/>
          </ac:spMkLst>
        </pc:spChg>
        <pc:spChg chg="add del mod">
          <ac:chgData name="Nikki Papenfus" userId="2a405823-0c8b-419b-afb6-8159926c2e17" providerId="ADAL" clId="{C4CD5978-2643-4E14-BB26-37358CB1C7B2}" dt="2023-05-31T14:40:08.191" v="4435" actId="21"/>
          <ac:spMkLst>
            <pc:docMk/>
            <pc:sldMk cId="712782996" sldId="501"/>
            <ac:spMk id="92" creationId="{96416DB6-A19A-5775-397E-A7E5D000518B}"/>
          </ac:spMkLst>
        </pc:spChg>
        <pc:spChg chg="add del mod">
          <ac:chgData name="Nikki Papenfus" userId="2a405823-0c8b-419b-afb6-8159926c2e17" providerId="ADAL" clId="{C4CD5978-2643-4E14-BB26-37358CB1C7B2}" dt="2023-05-31T14:40:08.191" v="4435" actId="21"/>
          <ac:spMkLst>
            <pc:docMk/>
            <pc:sldMk cId="712782996" sldId="501"/>
            <ac:spMk id="93" creationId="{B48E75C6-DEE3-2E50-4191-DC93E1214538}"/>
          </ac:spMkLst>
        </pc:spChg>
        <pc:spChg chg="add del mod">
          <ac:chgData name="Nikki Papenfus" userId="2a405823-0c8b-419b-afb6-8159926c2e17" providerId="ADAL" clId="{C4CD5978-2643-4E14-BB26-37358CB1C7B2}" dt="2023-05-31T14:40:08.191" v="4435" actId="21"/>
          <ac:spMkLst>
            <pc:docMk/>
            <pc:sldMk cId="712782996" sldId="501"/>
            <ac:spMk id="94" creationId="{65E2DC3D-DF6B-8DD7-6C48-25B5BB5060CF}"/>
          </ac:spMkLst>
        </pc:spChg>
        <pc:spChg chg="add del mod">
          <ac:chgData name="Nikki Papenfus" userId="2a405823-0c8b-419b-afb6-8159926c2e17" providerId="ADAL" clId="{C4CD5978-2643-4E14-BB26-37358CB1C7B2}" dt="2023-05-31T14:40:08.191" v="4435" actId="21"/>
          <ac:spMkLst>
            <pc:docMk/>
            <pc:sldMk cId="712782996" sldId="501"/>
            <ac:spMk id="95" creationId="{2AEE56DD-520C-AA86-3917-5EADCD7D32B6}"/>
          </ac:spMkLst>
        </pc:spChg>
        <pc:spChg chg="add del mod">
          <ac:chgData name="Nikki Papenfus" userId="2a405823-0c8b-419b-afb6-8159926c2e17" providerId="ADAL" clId="{C4CD5978-2643-4E14-BB26-37358CB1C7B2}" dt="2023-05-31T14:40:08.191" v="4435" actId="21"/>
          <ac:spMkLst>
            <pc:docMk/>
            <pc:sldMk cId="712782996" sldId="501"/>
            <ac:spMk id="96" creationId="{EE5F517B-098F-B69C-E2FB-31BB0E5179F4}"/>
          </ac:spMkLst>
        </pc:spChg>
        <pc:spChg chg="add del mod">
          <ac:chgData name="Nikki Papenfus" userId="2a405823-0c8b-419b-afb6-8159926c2e17" providerId="ADAL" clId="{C4CD5978-2643-4E14-BB26-37358CB1C7B2}" dt="2023-05-31T14:40:08.191" v="4435" actId="21"/>
          <ac:spMkLst>
            <pc:docMk/>
            <pc:sldMk cId="712782996" sldId="501"/>
            <ac:spMk id="97" creationId="{CDDACD30-8F32-7503-9FF8-FAE0C6D00403}"/>
          </ac:spMkLst>
        </pc:spChg>
        <pc:spChg chg="add del mod">
          <ac:chgData name="Nikki Papenfus" userId="2a405823-0c8b-419b-afb6-8159926c2e17" providerId="ADAL" clId="{C4CD5978-2643-4E14-BB26-37358CB1C7B2}" dt="2023-05-31T14:40:08.191" v="4435" actId="21"/>
          <ac:spMkLst>
            <pc:docMk/>
            <pc:sldMk cId="712782996" sldId="501"/>
            <ac:spMk id="98" creationId="{3BFB52A7-AF3D-1253-BBDC-25B31DAC2CCA}"/>
          </ac:spMkLst>
        </pc:spChg>
        <pc:spChg chg="add del mod">
          <ac:chgData name="Nikki Papenfus" userId="2a405823-0c8b-419b-afb6-8159926c2e17" providerId="ADAL" clId="{C4CD5978-2643-4E14-BB26-37358CB1C7B2}" dt="2023-05-31T14:40:08.191" v="4435" actId="21"/>
          <ac:spMkLst>
            <pc:docMk/>
            <pc:sldMk cId="712782996" sldId="501"/>
            <ac:spMk id="99" creationId="{B27B7CBA-679E-2D89-7A73-958C63724542}"/>
          </ac:spMkLst>
        </pc:spChg>
        <pc:spChg chg="add del mod">
          <ac:chgData name="Nikki Papenfus" userId="2a405823-0c8b-419b-afb6-8159926c2e17" providerId="ADAL" clId="{C4CD5978-2643-4E14-BB26-37358CB1C7B2}" dt="2023-05-31T14:40:08.191" v="4435" actId="21"/>
          <ac:spMkLst>
            <pc:docMk/>
            <pc:sldMk cId="712782996" sldId="501"/>
            <ac:spMk id="100" creationId="{163F9641-99E7-FC20-CC53-BEDE232554A0}"/>
          </ac:spMkLst>
        </pc:spChg>
        <pc:spChg chg="add del mod">
          <ac:chgData name="Nikki Papenfus" userId="2a405823-0c8b-419b-afb6-8159926c2e17" providerId="ADAL" clId="{C4CD5978-2643-4E14-BB26-37358CB1C7B2}" dt="2023-05-31T14:40:08.191" v="4435" actId="21"/>
          <ac:spMkLst>
            <pc:docMk/>
            <pc:sldMk cId="712782996" sldId="501"/>
            <ac:spMk id="101" creationId="{77D9D19A-AE71-272A-CAAA-BB3A80B9305B}"/>
          </ac:spMkLst>
        </pc:spChg>
        <pc:spChg chg="add del mod">
          <ac:chgData name="Nikki Papenfus" userId="2a405823-0c8b-419b-afb6-8159926c2e17" providerId="ADAL" clId="{C4CD5978-2643-4E14-BB26-37358CB1C7B2}" dt="2023-05-31T14:40:08.191" v="4435" actId="21"/>
          <ac:spMkLst>
            <pc:docMk/>
            <pc:sldMk cId="712782996" sldId="501"/>
            <ac:spMk id="102" creationId="{4B4F8BA1-F808-F99F-B66C-6BFC47A1B227}"/>
          </ac:spMkLst>
        </pc:spChg>
        <pc:spChg chg="add del mod">
          <ac:chgData name="Nikki Papenfus" userId="2a405823-0c8b-419b-afb6-8159926c2e17" providerId="ADAL" clId="{C4CD5978-2643-4E14-BB26-37358CB1C7B2}" dt="2023-05-31T14:40:08.191" v="4435" actId="21"/>
          <ac:spMkLst>
            <pc:docMk/>
            <pc:sldMk cId="712782996" sldId="501"/>
            <ac:spMk id="103" creationId="{898A6D2A-C1B7-BDC6-F02B-F1BC3447B2F2}"/>
          </ac:spMkLst>
        </pc:spChg>
        <pc:spChg chg="add del mod">
          <ac:chgData name="Nikki Papenfus" userId="2a405823-0c8b-419b-afb6-8159926c2e17" providerId="ADAL" clId="{C4CD5978-2643-4E14-BB26-37358CB1C7B2}" dt="2023-05-31T14:40:08.191" v="4435" actId="21"/>
          <ac:spMkLst>
            <pc:docMk/>
            <pc:sldMk cId="712782996" sldId="501"/>
            <ac:spMk id="104" creationId="{59E1E099-5A1F-4F85-9DAD-2298FB5C1632}"/>
          </ac:spMkLst>
        </pc:spChg>
        <pc:spChg chg="add del mod">
          <ac:chgData name="Nikki Papenfus" userId="2a405823-0c8b-419b-afb6-8159926c2e17" providerId="ADAL" clId="{C4CD5978-2643-4E14-BB26-37358CB1C7B2}" dt="2023-05-31T14:40:08.191" v="4435" actId="21"/>
          <ac:spMkLst>
            <pc:docMk/>
            <pc:sldMk cId="712782996" sldId="501"/>
            <ac:spMk id="105" creationId="{9636BF23-2A62-44DB-34A3-972FE5A3088D}"/>
          </ac:spMkLst>
        </pc:spChg>
        <pc:spChg chg="add del mod">
          <ac:chgData name="Nikki Papenfus" userId="2a405823-0c8b-419b-afb6-8159926c2e17" providerId="ADAL" clId="{C4CD5978-2643-4E14-BB26-37358CB1C7B2}" dt="2023-05-31T14:40:08.191" v="4435" actId="21"/>
          <ac:spMkLst>
            <pc:docMk/>
            <pc:sldMk cId="712782996" sldId="501"/>
            <ac:spMk id="106" creationId="{94D93707-F3DA-16B8-8E9A-1DF74C0E4981}"/>
          </ac:spMkLst>
        </pc:spChg>
        <pc:spChg chg="add del mod">
          <ac:chgData name="Nikki Papenfus" userId="2a405823-0c8b-419b-afb6-8159926c2e17" providerId="ADAL" clId="{C4CD5978-2643-4E14-BB26-37358CB1C7B2}" dt="2023-05-31T14:40:08.191" v="4435" actId="21"/>
          <ac:spMkLst>
            <pc:docMk/>
            <pc:sldMk cId="712782996" sldId="501"/>
            <ac:spMk id="107" creationId="{268FDB26-F64C-6EBE-493B-097BAF3961AE}"/>
          </ac:spMkLst>
        </pc:spChg>
        <pc:spChg chg="add del mod">
          <ac:chgData name="Nikki Papenfus" userId="2a405823-0c8b-419b-afb6-8159926c2e17" providerId="ADAL" clId="{C4CD5978-2643-4E14-BB26-37358CB1C7B2}" dt="2023-05-31T14:40:08.191" v="4435" actId="21"/>
          <ac:spMkLst>
            <pc:docMk/>
            <pc:sldMk cId="712782996" sldId="501"/>
            <ac:spMk id="108" creationId="{9481BFE4-6921-B7C7-961A-5CFDBD46590D}"/>
          </ac:spMkLst>
        </pc:spChg>
        <pc:spChg chg="add del mod">
          <ac:chgData name="Nikki Papenfus" userId="2a405823-0c8b-419b-afb6-8159926c2e17" providerId="ADAL" clId="{C4CD5978-2643-4E14-BB26-37358CB1C7B2}" dt="2023-05-31T14:40:08.191" v="4435" actId="21"/>
          <ac:spMkLst>
            <pc:docMk/>
            <pc:sldMk cId="712782996" sldId="501"/>
            <ac:spMk id="109" creationId="{AE22EA8C-CFF3-10D4-2070-6A8A28E7D9FC}"/>
          </ac:spMkLst>
        </pc:spChg>
        <pc:spChg chg="add del mod">
          <ac:chgData name="Nikki Papenfus" userId="2a405823-0c8b-419b-afb6-8159926c2e17" providerId="ADAL" clId="{C4CD5978-2643-4E14-BB26-37358CB1C7B2}" dt="2023-05-31T14:40:08.191" v="4435" actId="21"/>
          <ac:spMkLst>
            <pc:docMk/>
            <pc:sldMk cId="712782996" sldId="501"/>
            <ac:spMk id="110" creationId="{BBD78D6B-0AA0-8F6C-24A7-15F34B45A0DC}"/>
          </ac:spMkLst>
        </pc:spChg>
        <pc:spChg chg="add del mod">
          <ac:chgData name="Nikki Papenfus" userId="2a405823-0c8b-419b-afb6-8159926c2e17" providerId="ADAL" clId="{C4CD5978-2643-4E14-BB26-37358CB1C7B2}" dt="2023-05-31T14:40:08.191" v="4435" actId="21"/>
          <ac:spMkLst>
            <pc:docMk/>
            <pc:sldMk cId="712782996" sldId="501"/>
            <ac:spMk id="111" creationId="{776119D1-E865-C715-C42C-0D6D4F5BCF35}"/>
          </ac:spMkLst>
        </pc:spChg>
        <pc:spChg chg="add del mod">
          <ac:chgData name="Nikki Papenfus" userId="2a405823-0c8b-419b-afb6-8159926c2e17" providerId="ADAL" clId="{C4CD5978-2643-4E14-BB26-37358CB1C7B2}" dt="2023-05-31T14:40:08.191" v="4435" actId="21"/>
          <ac:spMkLst>
            <pc:docMk/>
            <pc:sldMk cId="712782996" sldId="501"/>
            <ac:spMk id="112" creationId="{71212874-C93E-EBFA-CD7F-228B5DE51C22}"/>
          </ac:spMkLst>
        </pc:spChg>
        <pc:spChg chg="add del mod">
          <ac:chgData name="Nikki Papenfus" userId="2a405823-0c8b-419b-afb6-8159926c2e17" providerId="ADAL" clId="{C4CD5978-2643-4E14-BB26-37358CB1C7B2}" dt="2023-05-31T14:40:08.191" v="4435" actId="21"/>
          <ac:spMkLst>
            <pc:docMk/>
            <pc:sldMk cId="712782996" sldId="501"/>
            <ac:spMk id="113" creationId="{DC388BC2-F9B7-CC77-D88D-70620BF06BAF}"/>
          </ac:spMkLst>
        </pc:spChg>
        <pc:spChg chg="add del mod">
          <ac:chgData name="Nikki Papenfus" userId="2a405823-0c8b-419b-afb6-8159926c2e17" providerId="ADAL" clId="{C4CD5978-2643-4E14-BB26-37358CB1C7B2}" dt="2023-05-31T14:21:45.247" v="3637"/>
          <ac:spMkLst>
            <pc:docMk/>
            <pc:sldMk cId="712782996" sldId="501"/>
            <ac:spMk id="114" creationId="{6A685A36-041D-71D1-5501-22E1D9D0BA73}"/>
          </ac:spMkLst>
        </pc:spChg>
        <pc:spChg chg="add del mod">
          <ac:chgData name="Nikki Papenfus" userId="2a405823-0c8b-419b-afb6-8159926c2e17" providerId="ADAL" clId="{C4CD5978-2643-4E14-BB26-37358CB1C7B2}" dt="2023-05-31T14:40:08.191" v="4435" actId="21"/>
          <ac:spMkLst>
            <pc:docMk/>
            <pc:sldMk cId="712782996" sldId="501"/>
            <ac:spMk id="115" creationId="{F5328764-AE79-EC6C-7861-DDD26F982C77}"/>
          </ac:spMkLst>
        </pc:spChg>
        <pc:spChg chg="add del mod">
          <ac:chgData name="Nikki Papenfus" userId="2a405823-0c8b-419b-afb6-8159926c2e17" providerId="ADAL" clId="{C4CD5978-2643-4E14-BB26-37358CB1C7B2}" dt="2023-05-31T14:40:08.191" v="4435" actId="21"/>
          <ac:spMkLst>
            <pc:docMk/>
            <pc:sldMk cId="712782996" sldId="501"/>
            <ac:spMk id="116" creationId="{09A6F2D3-0F59-14A0-4CB4-48981A7A6E72}"/>
          </ac:spMkLst>
        </pc:spChg>
        <pc:spChg chg="add del mod">
          <ac:chgData name="Nikki Papenfus" userId="2a405823-0c8b-419b-afb6-8159926c2e17" providerId="ADAL" clId="{C4CD5978-2643-4E14-BB26-37358CB1C7B2}" dt="2023-05-31T14:40:08.191" v="4435" actId="21"/>
          <ac:spMkLst>
            <pc:docMk/>
            <pc:sldMk cId="712782996" sldId="501"/>
            <ac:spMk id="117" creationId="{C5028A75-2EC0-2006-F900-9AEA4AA2DCE6}"/>
          </ac:spMkLst>
        </pc:spChg>
        <pc:spChg chg="add del mod">
          <ac:chgData name="Nikki Papenfus" userId="2a405823-0c8b-419b-afb6-8159926c2e17" providerId="ADAL" clId="{C4CD5978-2643-4E14-BB26-37358CB1C7B2}" dt="2023-05-31T14:21:45.247" v="3639"/>
          <ac:spMkLst>
            <pc:docMk/>
            <pc:sldMk cId="712782996" sldId="501"/>
            <ac:spMk id="118" creationId="{9246843B-414B-EEFE-9E3E-F5143ECCFB6A}"/>
          </ac:spMkLst>
        </pc:spChg>
        <pc:spChg chg="add del mod">
          <ac:chgData name="Nikki Papenfus" userId="2a405823-0c8b-419b-afb6-8159926c2e17" providerId="ADAL" clId="{C4CD5978-2643-4E14-BB26-37358CB1C7B2}" dt="2023-05-31T14:40:08.191" v="4435" actId="21"/>
          <ac:spMkLst>
            <pc:docMk/>
            <pc:sldMk cId="712782996" sldId="501"/>
            <ac:spMk id="119" creationId="{6D62DDFF-2024-9660-A445-8EB315F0C75E}"/>
          </ac:spMkLst>
        </pc:spChg>
        <pc:spChg chg="add del mod">
          <ac:chgData name="Nikki Papenfus" userId="2a405823-0c8b-419b-afb6-8159926c2e17" providerId="ADAL" clId="{C4CD5978-2643-4E14-BB26-37358CB1C7B2}" dt="2023-05-31T14:21:45.247" v="3643"/>
          <ac:spMkLst>
            <pc:docMk/>
            <pc:sldMk cId="712782996" sldId="501"/>
            <ac:spMk id="120" creationId="{F948269B-E9A6-17CE-C622-48409AE9BCB0}"/>
          </ac:spMkLst>
        </pc:spChg>
        <pc:spChg chg="add del mod">
          <ac:chgData name="Nikki Papenfus" userId="2a405823-0c8b-419b-afb6-8159926c2e17" providerId="ADAL" clId="{C4CD5978-2643-4E14-BB26-37358CB1C7B2}" dt="2023-05-31T14:40:08.191" v="4435" actId="21"/>
          <ac:spMkLst>
            <pc:docMk/>
            <pc:sldMk cId="712782996" sldId="501"/>
            <ac:spMk id="121" creationId="{8AEA40B7-7D44-6F9D-87FE-EF89A505D0F1}"/>
          </ac:spMkLst>
        </pc:spChg>
        <pc:spChg chg="add del mod">
          <ac:chgData name="Nikki Papenfus" userId="2a405823-0c8b-419b-afb6-8159926c2e17" providerId="ADAL" clId="{C4CD5978-2643-4E14-BB26-37358CB1C7B2}" dt="2023-05-31T14:21:45.247" v="3641"/>
          <ac:spMkLst>
            <pc:docMk/>
            <pc:sldMk cId="712782996" sldId="501"/>
            <ac:spMk id="122" creationId="{D7497B95-A576-FD2E-040B-CE270E2FDC14}"/>
          </ac:spMkLst>
        </pc:spChg>
        <pc:spChg chg="add del mod">
          <ac:chgData name="Nikki Papenfus" userId="2a405823-0c8b-419b-afb6-8159926c2e17" providerId="ADAL" clId="{C4CD5978-2643-4E14-BB26-37358CB1C7B2}" dt="2023-05-31T14:40:08.191" v="4435" actId="21"/>
          <ac:spMkLst>
            <pc:docMk/>
            <pc:sldMk cId="712782996" sldId="501"/>
            <ac:spMk id="123" creationId="{7937F9FB-0439-9B31-9903-A77667A4C93F}"/>
          </ac:spMkLst>
        </pc:spChg>
        <pc:spChg chg="add del mod">
          <ac:chgData name="Nikki Papenfus" userId="2a405823-0c8b-419b-afb6-8159926c2e17" providerId="ADAL" clId="{C4CD5978-2643-4E14-BB26-37358CB1C7B2}" dt="2023-05-31T14:40:08.191" v="4435" actId="21"/>
          <ac:spMkLst>
            <pc:docMk/>
            <pc:sldMk cId="712782996" sldId="501"/>
            <ac:spMk id="124" creationId="{9C115E8C-2FAA-2666-3DE0-07CF45438552}"/>
          </ac:spMkLst>
        </pc:spChg>
        <pc:spChg chg="add del mod">
          <ac:chgData name="Nikki Papenfus" userId="2a405823-0c8b-419b-afb6-8159926c2e17" providerId="ADAL" clId="{C4CD5978-2643-4E14-BB26-37358CB1C7B2}" dt="2023-05-31T14:40:08.191" v="4435" actId="21"/>
          <ac:spMkLst>
            <pc:docMk/>
            <pc:sldMk cId="712782996" sldId="501"/>
            <ac:spMk id="125" creationId="{32AAD4CC-FC56-8E87-9A2B-B4CE38988888}"/>
          </ac:spMkLst>
        </pc:spChg>
        <pc:spChg chg="add del mod">
          <ac:chgData name="Nikki Papenfus" userId="2a405823-0c8b-419b-afb6-8159926c2e17" providerId="ADAL" clId="{C4CD5978-2643-4E14-BB26-37358CB1C7B2}" dt="2023-05-31T14:40:08.191" v="4435" actId="21"/>
          <ac:spMkLst>
            <pc:docMk/>
            <pc:sldMk cId="712782996" sldId="501"/>
            <ac:spMk id="126" creationId="{00F1D042-2F97-73AD-B074-F6C4D7955A10}"/>
          </ac:spMkLst>
        </pc:spChg>
        <pc:spChg chg="add del mod">
          <ac:chgData name="Nikki Papenfus" userId="2a405823-0c8b-419b-afb6-8159926c2e17" providerId="ADAL" clId="{C4CD5978-2643-4E14-BB26-37358CB1C7B2}" dt="2023-05-31T14:40:08.191" v="4435" actId="21"/>
          <ac:spMkLst>
            <pc:docMk/>
            <pc:sldMk cId="712782996" sldId="501"/>
            <ac:spMk id="127" creationId="{6EC8264F-9FC5-F4EB-11E4-D875C387D74D}"/>
          </ac:spMkLst>
        </pc:spChg>
        <pc:spChg chg="add del mod">
          <ac:chgData name="Nikki Papenfus" userId="2a405823-0c8b-419b-afb6-8159926c2e17" providerId="ADAL" clId="{C4CD5978-2643-4E14-BB26-37358CB1C7B2}" dt="2023-05-31T14:40:08.191" v="4435" actId="21"/>
          <ac:spMkLst>
            <pc:docMk/>
            <pc:sldMk cId="712782996" sldId="501"/>
            <ac:spMk id="128" creationId="{624CB0C1-DE9F-2BA3-0FF3-8F597A367643}"/>
          </ac:spMkLst>
        </pc:spChg>
        <pc:spChg chg="add del mod">
          <ac:chgData name="Nikki Papenfus" userId="2a405823-0c8b-419b-afb6-8159926c2e17" providerId="ADAL" clId="{C4CD5978-2643-4E14-BB26-37358CB1C7B2}" dt="2023-05-31T14:40:08.191" v="4435" actId="21"/>
          <ac:spMkLst>
            <pc:docMk/>
            <pc:sldMk cId="712782996" sldId="501"/>
            <ac:spMk id="129" creationId="{AFACAAB1-F03F-AD51-7D92-483FB95537E5}"/>
          </ac:spMkLst>
        </pc:spChg>
        <pc:spChg chg="add del mod">
          <ac:chgData name="Nikki Papenfus" userId="2a405823-0c8b-419b-afb6-8159926c2e17" providerId="ADAL" clId="{C4CD5978-2643-4E14-BB26-37358CB1C7B2}" dt="2023-05-31T14:40:08.191" v="4435" actId="21"/>
          <ac:spMkLst>
            <pc:docMk/>
            <pc:sldMk cId="712782996" sldId="501"/>
            <ac:spMk id="130" creationId="{1AF6BEE1-7B7D-8D4B-C7FD-85809685BFED}"/>
          </ac:spMkLst>
        </pc:spChg>
        <pc:spChg chg="mod">
          <ac:chgData name="Nikki Papenfus" userId="2a405823-0c8b-419b-afb6-8159926c2e17" providerId="ADAL" clId="{C4CD5978-2643-4E14-BB26-37358CB1C7B2}" dt="2023-05-31T14:33:00.308" v="4160"/>
          <ac:spMkLst>
            <pc:docMk/>
            <pc:sldMk cId="712782996" sldId="501"/>
            <ac:spMk id="132" creationId="{B77A4D57-4DC9-C1E4-5991-36143D5F68CC}"/>
          </ac:spMkLst>
        </pc:spChg>
        <pc:spChg chg="mod">
          <ac:chgData name="Nikki Papenfus" userId="2a405823-0c8b-419b-afb6-8159926c2e17" providerId="ADAL" clId="{C4CD5978-2643-4E14-BB26-37358CB1C7B2}" dt="2023-05-31T14:33:00.308" v="4160"/>
          <ac:spMkLst>
            <pc:docMk/>
            <pc:sldMk cId="712782996" sldId="501"/>
            <ac:spMk id="134" creationId="{D103B1F2-E0A7-908C-9B6B-05B4B4807B21}"/>
          </ac:spMkLst>
        </pc:spChg>
        <pc:spChg chg="mod">
          <ac:chgData name="Nikki Papenfus" userId="2a405823-0c8b-419b-afb6-8159926c2e17" providerId="ADAL" clId="{C4CD5978-2643-4E14-BB26-37358CB1C7B2}" dt="2023-05-31T14:33:00.308" v="4160"/>
          <ac:spMkLst>
            <pc:docMk/>
            <pc:sldMk cId="712782996" sldId="501"/>
            <ac:spMk id="136" creationId="{D8539292-F7C7-41AB-FFE0-BFAD7C2E5D64}"/>
          </ac:spMkLst>
        </pc:spChg>
        <pc:spChg chg="mod">
          <ac:chgData name="Nikki Papenfus" userId="2a405823-0c8b-419b-afb6-8159926c2e17" providerId="ADAL" clId="{C4CD5978-2643-4E14-BB26-37358CB1C7B2}" dt="2023-05-31T14:33:00.308" v="4160"/>
          <ac:spMkLst>
            <pc:docMk/>
            <pc:sldMk cId="712782996" sldId="501"/>
            <ac:spMk id="138" creationId="{BBE3143C-385F-2DA5-D414-B0097A0266E3}"/>
          </ac:spMkLst>
        </pc:spChg>
        <pc:spChg chg="mod">
          <ac:chgData name="Nikki Papenfus" userId="2a405823-0c8b-419b-afb6-8159926c2e17" providerId="ADAL" clId="{C4CD5978-2643-4E14-BB26-37358CB1C7B2}" dt="2023-05-31T14:33:00.308" v="4160"/>
          <ac:spMkLst>
            <pc:docMk/>
            <pc:sldMk cId="712782996" sldId="501"/>
            <ac:spMk id="140" creationId="{A77204E2-743A-9EB5-585F-155790945D69}"/>
          </ac:spMkLst>
        </pc:spChg>
        <pc:spChg chg="mod">
          <ac:chgData name="Nikki Papenfus" userId="2a405823-0c8b-419b-afb6-8159926c2e17" providerId="ADAL" clId="{C4CD5978-2643-4E14-BB26-37358CB1C7B2}" dt="2023-05-31T14:33:00.308" v="4160"/>
          <ac:spMkLst>
            <pc:docMk/>
            <pc:sldMk cId="712782996" sldId="501"/>
            <ac:spMk id="142" creationId="{AF6B340A-3CC6-5CF7-4F7F-B15929950192}"/>
          </ac:spMkLst>
        </pc:spChg>
        <pc:spChg chg="mod">
          <ac:chgData name="Nikki Papenfus" userId="2a405823-0c8b-419b-afb6-8159926c2e17" providerId="ADAL" clId="{C4CD5978-2643-4E14-BB26-37358CB1C7B2}" dt="2023-05-31T14:33:00.308" v="4160"/>
          <ac:spMkLst>
            <pc:docMk/>
            <pc:sldMk cId="712782996" sldId="501"/>
            <ac:spMk id="144" creationId="{F73D4F2C-C979-DC30-EE0E-2D93C1155E26}"/>
          </ac:spMkLst>
        </pc:spChg>
        <pc:spChg chg="mod">
          <ac:chgData name="Nikki Papenfus" userId="2a405823-0c8b-419b-afb6-8159926c2e17" providerId="ADAL" clId="{C4CD5978-2643-4E14-BB26-37358CB1C7B2}" dt="2023-05-31T14:34:17.859" v="4252" actId="6549"/>
          <ac:spMkLst>
            <pc:docMk/>
            <pc:sldMk cId="712782996" sldId="501"/>
            <ac:spMk id="145" creationId="{1026E55A-DB9D-481E-6B23-B669FB8E45FD}"/>
          </ac:spMkLst>
        </pc:spChg>
        <pc:spChg chg="add del mod">
          <ac:chgData name="Nikki Papenfus" userId="2a405823-0c8b-419b-afb6-8159926c2e17" providerId="ADAL" clId="{C4CD5978-2643-4E14-BB26-37358CB1C7B2}" dt="2023-05-31T14:40:08.191" v="4435" actId="21"/>
          <ac:spMkLst>
            <pc:docMk/>
            <pc:sldMk cId="712782996" sldId="501"/>
            <ac:spMk id="147" creationId="{5A6633AB-A4AF-3AC7-5FB3-244761D0529F}"/>
          </ac:spMkLst>
        </pc:spChg>
        <pc:spChg chg="add del mod">
          <ac:chgData name="Nikki Papenfus" userId="2a405823-0c8b-419b-afb6-8159926c2e17" providerId="ADAL" clId="{C4CD5978-2643-4E14-BB26-37358CB1C7B2}" dt="2023-05-31T14:40:08.191" v="4435" actId="21"/>
          <ac:spMkLst>
            <pc:docMk/>
            <pc:sldMk cId="712782996" sldId="501"/>
            <ac:spMk id="148" creationId="{915C49CE-ED8E-549B-3EB4-C49433E3AA83}"/>
          </ac:spMkLst>
        </pc:spChg>
        <pc:spChg chg="mod">
          <ac:chgData name="Nikki Papenfus" userId="2a405823-0c8b-419b-afb6-8159926c2e17" providerId="ADAL" clId="{C4CD5978-2643-4E14-BB26-37358CB1C7B2}" dt="2023-05-31T14:33:53.686" v="4243"/>
          <ac:spMkLst>
            <pc:docMk/>
            <pc:sldMk cId="712782996" sldId="501"/>
            <ac:spMk id="150" creationId="{3A20769F-B339-5785-819C-6515B90E1C3E}"/>
          </ac:spMkLst>
        </pc:spChg>
        <pc:spChg chg="mod">
          <ac:chgData name="Nikki Papenfus" userId="2a405823-0c8b-419b-afb6-8159926c2e17" providerId="ADAL" clId="{C4CD5978-2643-4E14-BB26-37358CB1C7B2}" dt="2023-05-31T14:33:53.686" v="4243"/>
          <ac:spMkLst>
            <pc:docMk/>
            <pc:sldMk cId="712782996" sldId="501"/>
            <ac:spMk id="152" creationId="{DB1B3AF4-A2A9-FCDE-B588-9710293911E4}"/>
          </ac:spMkLst>
        </pc:spChg>
        <pc:spChg chg="mod">
          <ac:chgData name="Nikki Papenfus" userId="2a405823-0c8b-419b-afb6-8159926c2e17" providerId="ADAL" clId="{C4CD5978-2643-4E14-BB26-37358CB1C7B2}" dt="2023-05-31T14:33:53.686" v="4243"/>
          <ac:spMkLst>
            <pc:docMk/>
            <pc:sldMk cId="712782996" sldId="501"/>
            <ac:spMk id="154" creationId="{7A0053F6-C6D7-3DC5-6F74-8D0E1AFB1836}"/>
          </ac:spMkLst>
        </pc:spChg>
        <pc:spChg chg="mod">
          <ac:chgData name="Nikki Papenfus" userId="2a405823-0c8b-419b-afb6-8159926c2e17" providerId="ADAL" clId="{C4CD5978-2643-4E14-BB26-37358CB1C7B2}" dt="2023-05-31T14:33:53.686" v="4243"/>
          <ac:spMkLst>
            <pc:docMk/>
            <pc:sldMk cId="712782996" sldId="501"/>
            <ac:spMk id="156" creationId="{EEF02EEE-D646-0D91-8636-5D0E2863B46B}"/>
          </ac:spMkLst>
        </pc:spChg>
        <pc:spChg chg="mod">
          <ac:chgData name="Nikki Papenfus" userId="2a405823-0c8b-419b-afb6-8159926c2e17" providerId="ADAL" clId="{C4CD5978-2643-4E14-BB26-37358CB1C7B2}" dt="2023-05-31T14:33:53.686" v="4243"/>
          <ac:spMkLst>
            <pc:docMk/>
            <pc:sldMk cId="712782996" sldId="501"/>
            <ac:spMk id="158" creationId="{8CE5E01C-1CA0-03EA-883D-E0E36A019617}"/>
          </ac:spMkLst>
        </pc:spChg>
        <pc:spChg chg="mod">
          <ac:chgData name="Nikki Papenfus" userId="2a405823-0c8b-419b-afb6-8159926c2e17" providerId="ADAL" clId="{C4CD5978-2643-4E14-BB26-37358CB1C7B2}" dt="2023-05-31T14:33:53.686" v="4243"/>
          <ac:spMkLst>
            <pc:docMk/>
            <pc:sldMk cId="712782996" sldId="501"/>
            <ac:spMk id="160" creationId="{D4313899-96D8-9438-26FA-CFD546434874}"/>
          </ac:spMkLst>
        </pc:spChg>
        <pc:spChg chg="mod">
          <ac:chgData name="Nikki Papenfus" userId="2a405823-0c8b-419b-afb6-8159926c2e17" providerId="ADAL" clId="{C4CD5978-2643-4E14-BB26-37358CB1C7B2}" dt="2023-05-31T14:33:53.686" v="4243"/>
          <ac:spMkLst>
            <pc:docMk/>
            <pc:sldMk cId="712782996" sldId="501"/>
            <ac:spMk id="162" creationId="{36BA71A4-6A31-2D54-DF43-ECFAAFC84155}"/>
          </ac:spMkLst>
        </pc:spChg>
        <pc:spChg chg="mod">
          <ac:chgData name="Nikki Papenfus" userId="2a405823-0c8b-419b-afb6-8159926c2e17" providerId="ADAL" clId="{C4CD5978-2643-4E14-BB26-37358CB1C7B2}" dt="2023-05-31T14:33:53.686" v="4243"/>
          <ac:spMkLst>
            <pc:docMk/>
            <pc:sldMk cId="712782996" sldId="501"/>
            <ac:spMk id="163" creationId="{A0688DA3-F42D-BA30-2259-D700F3C09E81}"/>
          </ac:spMkLst>
        </pc:spChg>
        <pc:spChg chg="add del mod">
          <ac:chgData name="Nikki Papenfus" userId="2a405823-0c8b-419b-afb6-8159926c2e17" providerId="ADAL" clId="{C4CD5978-2643-4E14-BB26-37358CB1C7B2}" dt="2023-05-31T14:40:08.191" v="4435" actId="21"/>
          <ac:spMkLst>
            <pc:docMk/>
            <pc:sldMk cId="712782996" sldId="501"/>
            <ac:spMk id="165" creationId="{0FBD8743-9294-3025-20BF-888329E3C549}"/>
          </ac:spMkLst>
        </pc:spChg>
        <pc:spChg chg="add del mod">
          <ac:chgData name="Nikki Papenfus" userId="2a405823-0c8b-419b-afb6-8159926c2e17" providerId="ADAL" clId="{C4CD5978-2643-4E14-BB26-37358CB1C7B2}" dt="2023-05-31T14:40:08.191" v="4435" actId="21"/>
          <ac:spMkLst>
            <pc:docMk/>
            <pc:sldMk cId="712782996" sldId="501"/>
            <ac:spMk id="166" creationId="{D6464F55-4DC4-2CD9-2805-4C8E43BBE672}"/>
          </ac:spMkLst>
        </pc:spChg>
        <pc:spChg chg="mod">
          <ac:chgData name="Nikki Papenfus" userId="2a405823-0c8b-419b-afb6-8159926c2e17" providerId="ADAL" clId="{C4CD5978-2643-4E14-BB26-37358CB1C7B2}" dt="2023-05-31T14:33:59.048" v="4245"/>
          <ac:spMkLst>
            <pc:docMk/>
            <pc:sldMk cId="712782996" sldId="501"/>
            <ac:spMk id="168" creationId="{DA9E2F33-8029-4412-BB1C-7FCD9A5AD880}"/>
          </ac:spMkLst>
        </pc:spChg>
        <pc:spChg chg="mod">
          <ac:chgData name="Nikki Papenfus" userId="2a405823-0c8b-419b-afb6-8159926c2e17" providerId="ADAL" clId="{C4CD5978-2643-4E14-BB26-37358CB1C7B2}" dt="2023-05-31T14:33:59.048" v="4245"/>
          <ac:spMkLst>
            <pc:docMk/>
            <pc:sldMk cId="712782996" sldId="501"/>
            <ac:spMk id="170" creationId="{C9544905-FA80-020B-10E1-A90D6DE174AE}"/>
          </ac:spMkLst>
        </pc:spChg>
        <pc:spChg chg="mod">
          <ac:chgData name="Nikki Papenfus" userId="2a405823-0c8b-419b-afb6-8159926c2e17" providerId="ADAL" clId="{C4CD5978-2643-4E14-BB26-37358CB1C7B2}" dt="2023-05-31T14:33:59.048" v="4245"/>
          <ac:spMkLst>
            <pc:docMk/>
            <pc:sldMk cId="712782996" sldId="501"/>
            <ac:spMk id="172" creationId="{5DA4CC3E-9284-BA8C-6EFA-58C0FA11A16C}"/>
          </ac:spMkLst>
        </pc:spChg>
        <pc:spChg chg="mod">
          <ac:chgData name="Nikki Papenfus" userId="2a405823-0c8b-419b-afb6-8159926c2e17" providerId="ADAL" clId="{C4CD5978-2643-4E14-BB26-37358CB1C7B2}" dt="2023-05-31T14:33:59.048" v="4245"/>
          <ac:spMkLst>
            <pc:docMk/>
            <pc:sldMk cId="712782996" sldId="501"/>
            <ac:spMk id="174" creationId="{740B1476-F7ED-615C-24A0-A1B632499033}"/>
          </ac:spMkLst>
        </pc:spChg>
        <pc:spChg chg="mod">
          <ac:chgData name="Nikki Papenfus" userId="2a405823-0c8b-419b-afb6-8159926c2e17" providerId="ADAL" clId="{C4CD5978-2643-4E14-BB26-37358CB1C7B2}" dt="2023-05-31T14:33:59.048" v="4245"/>
          <ac:spMkLst>
            <pc:docMk/>
            <pc:sldMk cId="712782996" sldId="501"/>
            <ac:spMk id="176" creationId="{A5896F26-E3B0-9DD9-0ADB-2F7794B69F90}"/>
          </ac:spMkLst>
        </pc:spChg>
        <pc:spChg chg="mod">
          <ac:chgData name="Nikki Papenfus" userId="2a405823-0c8b-419b-afb6-8159926c2e17" providerId="ADAL" clId="{C4CD5978-2643-4E14-BB26-37358CB1C7B2}" dt="2023-05-31T14:33:59.048" v="4245"/>
          <ac:spMkLst>
            <pc:docMk/>
            <pc:sldMk cId="712782996" sldId="501"/>
            <ac:spMk id="178" creationId="{DEA9C7E5-EB5B-D0BB-4A6F-67F79616642A}"/>
          </ac:spMkLst>
        </pc:spChg>
        <pc:spChg chg="mod">
          <ac:chgData name="Nikki Papenfus" userId="2a405823-0c8b-419b-afb6-8159926c2e17" providerId="ADAL" clId="{C4CD5978-2643-4E14-BB26-37358CB1C7B2}" dt="2023-05-31T14:33:59.048" v="4245"/>
          <ac:spMkLst>
            <pc:docMk/>
            <pc:sldMk cId="712782996" sldId="501"/>
            <ac:spMk id="180" creationId="{9F863ADF-9F8C-48E0-5036-87BFE5EDB2E6}"/>
          </ac:spMkLst>
        </pc:spChg>
        <pc:spChg chg="mod">
          <ac:chgData name="Nikki Papenfus" userId="2a405823-0c8b-419b-afb6-8159926c2e17" providerId="ADAL" clId="{C4CD5978-2643-4E14-BB26-37358CB1C7B2}" dt="2023-05-31T14:33:59.048" v="4245"/>
          <ac:spMkLst>
            <pc:docMk/>
            <pc:sldMk cId="712782996" sldId="501"/>
            <ac:spMk id="181" creationId="{6DAEB8DB-6057-6484-C4A2-5C04445CC95B}"/>
          </ac:spMkLst>
        </pc:spChg>
        <pc:spChg chg="add mod">
          <ac:chgData name="Nikki Papenfus" userId="2a405823-0c8b-419b-afb6-8159926c2e17" providerId="ADAL" clId="{C4CD5978-2643-4E14-BB26-37358CB1C7B2}" dt="2023-05-31T14:36:32.552" v="4274" actId="571"/>
          <ac:spMkLst>
            <pc:docMk/>
            <pc:sldMk cId="712782996" sldId="501"/>
            <ac:spMk id="183" creationId="{8CBFF24C-BE40-5762-1EAC-3EBCD3D4696C}"/>
          </ac:spMkLst>
        </pc:spChg>
        <pc:spChg chg="add mod">
          <ac:chgData name="Nikki Papenfus" userId="2a405823-0c8b-419b-afb6-8159926c2e17" providerId="ADAL" clId="{C4CD5978-2643-4E14-BB26-37358CB1C7B2}" dt="2023-05-31T14:36:32.552" v="4274" actId="571"/>
          <ac:spMkLst>
            <pc:docMk/>
            <pc:sldMk cId="712782996" sldId="501"/>
            <ac:spMk id="184" creationId="{28CF6045-3EBD-D7BF-FA99-BAE0F7E1A41F}"/>
          </ac:spMkLst>
        </pc:spChg>
        <pc:spChg chg="add mod">
          <ac:chgData name="Nikki Papenfus" userId="2a405823-0c8b-419b-afb6-8159926c2e17" providerId="ADAL" clId="{C4CD5978-2643-4E14-BB26-37358CB1C7B2}" dt="2023-05-31T14:36:32.552" v="4274" actId="571"/>
          <ac:spMkLst>
            <pc:docMk/>
            <pc:sldMk cId="712782996" sldId="501"/>
            <ac:spMk id="185" creationId="{1C999291-3AA6-10AF-5CAF-52E2AF52E295}"/>
          </ac:spMkLst>
        </pc:spChg>
        <pc:spChg chg="add mod">
          <ac:chgData name="Nikki Papenfus" userId="2a405823-0c8b-419b-afb6-8159926c2e17" providerId="ADAL" clId="{C4CD5978-2643-4E14-BB26-37358CB1C7B2}" dt="2023-05-31T14:36:32.552" v="4274" actId="571"/>
          <ac:spMkLst>
            <pc:docMk/>
            <pc:sldMk cId="712782996" sldId="501"/>
            <ac:spMk id="186" creationId="{A9A9B2DF-56EC-0805-23A0-9DE33CC69FD2}"/>
          </ac:spMkLst>
        </pc:spChg>
        <pc:spChg chg="add mod">
          <ac:chgData name="Nikki Papenfus" userId="2a405823-0c8b-419b-afb6-8159926c2e17" providerId="ADAL" clId="{C4CD5978-2643-4E14-BB26-37358CB1C7B2}" dt="2023-05-31T14:36:32.552" v="4274" actId="571"/>
          <ac:spMkLst>
            <pc:docMk/>
            <pc:sldMk cId="712782996" sldId="501"/>
            <ac:spMk id="187" creationId="{14631291-662A-242D-C5CA-F2D0F7A23D4D}"/>
          </ac:spMkLst>
        </pc:spChg>
        <pc:spChg chg="add mod">
          <ac:chgData name="Nikki Papenfus" userId="2a405823-0c8b-419b-afb6-8159926c2e17" providerId="ADAL" clId="{C4CD5978-2643-4E14-BB26-37358CB1C7B2}" dt="2023-05-31T14:36:32.552" v="4274" actId="571"/>
          <ac:spMkLst>
            <pc:docMk/>
            <pc:sldMk cId="712782996" sldId="501"/>
            <ac:spMk id="188" creationId="{7464B639-384C-9603-E37D-BC4FB1AB0FBF}"/>
          </ac:spMkLst>
        </pc:spChg>
        <pc:spChg chg="add mod">
          <ac:chgData name="Nikki Papenfus" userId="2a405823-0c8b-419b-afb6-8159926c2e17" providerId="ADAL" clId="{C4CD5978-2643-4E14-BB26-37358CB1C7B2}" dt="2023-05-31T14:40:08.191" v="4435" actId="21"/>
          <ac:spMkLst>
            <pc:docMk/>
            <pc:sldMk cId="712782996" sldId="501"/>
            <ac:spMk id="190" creationId="{9A5CF66C-CA6E-4178-AC3F-CEE855E5C0AD}"/>
          </ac:spMkLst>
        </pc:spChg>
        <pc:grpChg chg="del mod">
          <ac:chgData name="Nikki Papenfus" userId="2a405823-0c8b-419b-afb6-8159926c2e17" providerId="ADAL" clId="{C4CD5978-2643-4E14-BB26-37358CB1C7B2}" dt="2023-05-31T14:13:56.637" v="3380" actId="478"/>
          <ac:grpSpMkLst>
            <pc:docMk/>
            <pc:sldMk cId="712782996" sldId="501"/>
            <ac:grpSpMk id="3" creationId="{A50B124B-1132-4477-BC9B-AE54CD212BBE}"/>
          </ac:grpSpMkLst>
        </pc:grpChg>
        <pc:grpChg chg="del mod">
          <ac:chgData name="Nikki Papenfus" userId="2a405823-0c8b-419b-afb6-8159926c2e17" providerId="ADAL" clId="{C4CD5978-2643-4E14-BB26-37358CB1C7B2}" dt="2023-05-31T14:13:56.637" v="3380" actId="478"/>
          <ac:grpSpMkLst>
            <pc:docMk/>
            <pc:sldMk cId="712782996" sldId="501"/>
            <ac:grpSpMk id="18" creationId="{D87651BA-8519-4B95-959F-89A1A668A375}"/>
          </ac:grpSpMkLst>
        </pc:grpChg>
        <pc:grpChg chg="del mod">
          <ac:chgData name="Nikki Papenfus" userId="2a405823-0c8b-419b-afb6-8159926c2e17" providerId="ADAL" clId="{C4CD5978-2643-4E14-BB26-37358CB1C7B2}" dt="2023-05-31T14:13:56.637" v="3380" actId="478"/>
          <ac:grpSpMkLst>
            <pc:docMk/>
            <pc:sldMk cId="712782996" sldId="501"/>
            <ac:grpSpMk id="33" creationId="{F43E9797-526A-473D-ADA7-D96D2AADA6FA}"/>
          </ac:grpSpMkLst>
        </pc:grpChg>
        <pc:grpChg chg="del mod">
          <ac:chgData name="Nikki Papenfus" userId="2a405823-0c8b-419b-afb6-8159926c2e17" providerId="ADAL" clId="{C4CD5978-2643-4E14-BB26-37358CB1C7B2}" dt="2023-05-31T14:13:56.637" v="3380" actId="478"/>
          <ac:grpSpMkLst>
            <pc:docMk/>
            <pc:sldMk cId="712782996" sldId="501"/>
            <ac:grpSpMk id="48" creationId="{AFB41DFA-5BE4-4AC5-8841-5FD926D649CF}"/>
          </ac:grpSpMkLst>
        </pc:grpChg>
        <pc:grpChg chg="add del mod">
          <ac:chgData name="Nikki Papenfus" userId="2a405823-0c8b-419b-afb6-8159926c2e17" providerId="ADAL" clId="{C4CD5978-2643-4E14-BB26-37358CB1C7B2}" dt="2023-05-31T14:32:59.350" v="4159" actId="478"/>
          <ac:grpSpMkLst>
            <pc:docMk/>
            <pc:sldMk cId="712782996" sldId="501"/>
            <ac:grpSpMk id="87" creationId="{C31B4308-0A35-0780-75CF-71D0CCBF3E27}"/>
          </ac:grpSpMkLst>
        </pc:grpChg>
        <pc:grpChg chg="add del mod">
          <ac:chgData name="Nikki Papenfus" userId="2a405823-0c8b-419b-afb6-8159926c2e17" providerId="ADAL" clId="{C4CD5978-2643-4E14-BB26-37358CB1C7B2}" dt="2023-05-31T14:40:08.191" v="4435" actId="21"/>
          <ac:grpSpMkLst>
            <pc:docMk/>
            <pc:sldMk cId="712782996" sldId="501"/>
            <ac:grpSpMk id="131" creationId="{6FBF3428-F3A0-C130-AEA2-72B3C080A637}"/>
          </ac:grpSpMkLst>
        </pc:grpChg>
        <pc:grpChg chg="add del mod">
          <ac:chgData name="Nikki Papenfus" userId="2a405823-0c8b-419b-afb6-8159926c2e17" providerId="ADAL" clId="{C4CD5978-2643-4E14-BB26-37358CB1C7B2}" dt="2023-05-31T14:40:08.191" v="4435" actId="21"/>
          <ac:grpSpMkLst>
            <pc:docMk/>
            <pc:sldMk cId="712782996" sldId="501"/>
            <ac:grpSpMk id="135" creationId="{625ED4F7-CB57-6809-743F-10C496F9A56A}"/>
          </ac:grpSpMkLst>
        </pc:grpChg>
        <pc:grpChg chg="add del mod">
          <ac:chgData name="Nikki Papenfus" userId="2a405823-0c8b-419b-afb6-8159926c2e17" providerId="ADAL" clId="{C4CD5978-2643-4E14-BB26-37358CB1C7B2}" dt="2023-05-31T14:40:08.191" v="4435" actId="21"/>
          <ac:grpSpMkLst>
            <pc:docMk/>
            <pc:sldMk cId="712782996" sldId="501"/>
            <ac:grpSpMk id="139" creationId="{A2B52F8C-1C9A-1775-39DF-998194DB4D40}"/>
          </ac:grpSpMkLst>
        </pc:grpChg>
        <pc:grpChg chg="add del mod">
          <ac:chgData name="Nikki Papenfus" userId="2a405823-0c8b-419b-afb6-8159926c2e17" providerId="ADAL" clId="{C4CD5978-2643-4E14-BB26-37358CB1C7B2}" dt="2023-05-31T14:34:21.065" v="4253" actId="478"/>
          <ac:grpSpMkLst>
            <pc:docMk/>
            <pc:sldMk cId="712782996" sldId="501"/>
            <ac:grpSpMk id="143" creationId="{5698428F-046E-99B2-E0BC-EC9D31E0F9BA}"/>
          </ac:grpSpMkLst>
        </pc:grpChg>
        <pc:grpChg chg="add del mod">
          <ac:chgData name="Nikki Papenfus" userId="2a405823-0c8b-419b-afb6-8159926c2e17" providerId="ADAL" clId="{C4CD5978-2643-4E14-BB26-37358CB1C7B2}" dt="2023-05-31T14:40:08.191" v="4435" actId="21"/>
          <ac:grpSpMkLst>
            <pc:docMk/>
            <pc:sldMk cId="712782996" sldId="501"/>
            <ac:grpSpMk id="149" creationId="{858AE148-C383-CB0E-290D-F36AF8FFF6D6}"/>
          </ac:grpSpMkLst>
        </pc:grpChg>
        <pc:grpChg chg="add del mod">
          <ac:chgData name="Nikki Papenfus" userId="2a405823-0c8b-419b-afb6-8159926c2e17" providerId="ADAL" clId="{C4CD5978-2643-4E14-BB26-37358CB1C7B2}" dt="2023-05-31T14:40:08.191" v="4435" actId="21"/>
          <ac:grpSpMkLst>
            <pc:docMk/>
            <pc:sldMk cId="712782996" sldId="501"/>
            <ac:grpSpMk id="153" creationId="{55755761-8E43-4154-A1BE-A9FC0394B88A}"/>
          </ac:grpSpMkLst>
        </pc:grpChg>
        <pc:grpChg chg="add del mod">
          <ac:chgData name="Nikki Papenfus" userId="2a405823-0c8b-419b-afb6-8159926c2e17" providerId="ADAL" clId="{C4CD5978-2643-4E14-BB26-37358CB1C7B2}" dt="2023-05-31T14:40:08.191" v="4435" actId="21"/>
          <ac:grpSpMkLst>
            <pc:docMk/>
            <pc:sldMk cId="712782996" sldId="501"/>
            <ac:grpSpMk id="157" creationId="{479B9B59-E01C-5FF8-35C1-AE80EAAC3F92}"/>
          </ac:grpSpMkLst>
        </pc:grpChg>
        <pc:grpChg chg="add del mod">
          <ac:chgData name="Nikki Papenfus" userId="2a405823-0c8b-419b-afb6-8159926c2e17" providerId="ADAL" clId="{C4CD5978-2643-4E14-BB26-37358CB1C7B2}" dt="2023-05-31T14:40:08.191" v="4435" actId="21"/>
          <ac:grpSpMkLst>
            <pc:docMk/>
            <pc:sldMk cId="712782996" sldId="501"/>
            <ac:grpSpMk id="161" creationId="{D0D1C6C1-5420-80D1-589A-5A369DEADB4D}"/>
          </ac:grpSpMkLst>
        </pc:grpChg>
        <pc:grpChg chg="add del mod">
          <ac:chgData name="Nikki Papenfus" userId="2a405823-0c8b-419b-afb6-8159926c2e17" providerId="ADAL" clId="{C4CD5978-2643-4E14-BB26-37358CB1C7B2}" dt="2023-05-31T14:40:08.191" v="4435" actId="21"/>
          <ac:grpSpMkLst>
            <pc:docMk/>
            <pc:sldMk cId="712782996" sldId="501"/>
            <ac:grpSpMk id="167" creationId="{562F095E-1070-4C06-085B-13D866E6AD4E}"/>
          </ac:grpSpMkLst>
        </pc:grpChg>
        <pc:grpChg chg="add del mod">
          <ac:chgData name="Nikki Papenfus" userId="2a405823-0c8b-419b-afb6-8159926c2e17" providerId="ADAL" clId="{C4CD5978-2643-4E14-BB26-37358CB1C7B2}" dt="2023-05-31T14:40:08.191" v="4435" actId="21"/>
          <ac:grpSpMkLst>
            <pc:docMk/>
            <pc:sldMk cId="712782996" sldId="501"/>
            <ac:grpSpMk id="171" creationId="{0C335C2F-29A8-8D7B-224F-E2A745C5ABF1}"/>
          </ac:grpSpMkLst>
        </pc:grpChg>
        <pc:grpChg chg="add del mod">
          <ac:chgData name="Nikki Papenfus" userId="2a405823-0c8b-419b-afb6-8159926c2e17" providerId="ADAL" clId="{C4CD5978-2643-4E14-BB26-37358CB1C7B2}" dt="2023-05-31T14:40:08.191" v="4435" actId="21"/>
          <ac:grpSpMkLst>
            <pc:docMk/>
            <pc:sldMk cId="712782996" sldId="501"/>
            <ac:grpSpMk id="175" creationId="{2E371A55-C8A7-8BFA-A488-2DE44CC806E2}"/>
          </ac:grpSpMkLst>
        </pc:grpChg>
        <pc:grpChg chg="add del mod">
          <ac:chgData name="Nikki Papenfus" userId="2a405823-0c8b-419b-afb6-8159926c2e17" providerId="ADAL" clId="{C4CD5978-2643-4E14-BB26-37358CB1C7B2}" dt="2023-05-31T14:40:08.191" v="4435" actId="21"/>
          <ac:grpSpMkLst>
            <pc:docMk/>
            <pc:sldMk cId="712782996" sldId="501"/>
            <ac:grpSpMk id="179" creationId="{F3161F29-07A9-B86C-D19D-B5A5D7E96595}"/>
          </ac:grpSpMkLst>
        </pc:grpChg>
        <pc:picChg chg="add del mod">
          <ac:chgData name="Nikki Papenfus" userId="2a405823-0c8b-419b-afb6-8159926c2e17" providerId="ADAL" clId="{C4CD5978-2643-4E14-BB26-37358CB1C7B2}" dt="2023-05-31T14:05:34.390" v="3117" actId="478"/>
          <ac:picMkLst>
            <pc:docMk/>
            <pc:sldMk cId="712782996" sldId="501"/>
            <ac:picMk id="69" creationId="{8BC9F47F-80CF-FFDC-C213-3F7CE2D59774}"/>
          </ac:picMkLst>
        </pc:picChg>
        <pc:cxnChg chg="mod">
          <ac:chgData name="Nikki Papenfus" userId="2a405823-0c8b-419b-afb6-8159926c2e17" providerId="ADAL" clId="{C4CD5978-2643-4E14-BB26-37358CB1C7B2}" dt="2023-05-31T14:06:58.619" v="3123" actId="207"/>
          <ac:cxnSpMkLst>
            <pc:docMk/>
            <pc:sldMk cId="712782996" sldId="501"/>
            <ac:cxnSpMk id="39" creationId="{04FB6263-40D6-44E1-B2F9-1ECF1087F3CD}"/>
          </ac:cxnSpMkLst>
        </pc:cxnChg>
        <pc:cxnChg chg="mod">
          <ac:chgData name="Nikki Papenfus" userId="2a405823-0c8b-419b-afb6-8159926c2e17" providerId="ADAL" clId="{C4CD5978-2643-4E14-BB26-37358CB1C7B2}" dt="2023-05-31T14:06:58.619" v="3123" actId="207"/>
          <ac:cxnSpMkLst>
            <pc:docMk/>
            <pc:sldMk cId="712782996" sldId="501"/>
            <ac:cxnSpMk id="40" creationId="{7AD1DA28-6A2C-4A98-8C08-06BA319EC6B3}"/>
          </ac:cxnSpMkLst>
        </pc:cxnChg>
        <pc:cxnChg chg="mod">
          <ac:chgData name="Nikki Papenfus" userId="2a405823-0c8b-419b-afb6-8159926c2e17" providerId="ADAL" clId="{C4CD5978-2643-4E14-BB26-37358CB1C7B2}" dt="2023-05-31T14:06:58.619" v="3123" actId="207"/>
          <ac:cxnSpMkLst>
            <pc:docMk/>
            <pc:sldMk cId="712782996" sldId="501"/>
            <ac:cxnSpMk id="46" creationId="{3EF7CF90-965E-47FB-B6FA-A875821C6ADB}"/>
          </ac:cxnSpMkLst>
        </pc:cxnChg>
        <pc:cxnChg chg="mod">
          <ac:chgData name="Nikki Papenfus" userId="2a405823-0c8b-419b-afb6-8159926c2e17" providerId="ADAL" clId="{C4CD5978-2643-4E14-BB26-37358CB1C7B2}" dt="2023-05-31T14:06:58.619" v="3123" actId="207"/>
          <ac:cxnSpMkLst>
            <pc:docMk/>
            <pc:sldMk cId="712782996" sldId="501"/>
            <ac:cxnSpMk id="47" creationId="{018BEAE0-5021-4D35-8FBA-9EBEB6F2E68E}"/>
          </ac:cxnSpMkLst>
        </pc:cxnChg>
        <pc:cxnChg chg="mod">
          <ac:chgData name="Nikki Papenfus" userId="2a405823-0c8b-419b-afb6-8159926c2e17" providerId="ADAL" clId="{C4CD5978-2643-4E14-BB26-37358CB1C7B2}" dt="2023-05-31T14:33:00.308" v="4160"/>
          <ac:cxnSpMkLst>
            <pc:docMk/>
            <pc:sldMk cId="712782996" sldId="501"/>
            <ac:cxnSpMk id="133" creationId="{2C821F1F-0315-92DF-A580-63FBD4B4666B}"/>
          </ac:cxnSpMkLst>
        </pc:cxnChg>
        <pc:cxnChg chg="mod">
          <ac:chgData name="Nikki Papenfus" userId="2a405823-0c8b-419b-afb6-8159926c2e17" providerId="ADAL" clId="{C4CD5978-2643-4E14-BB26-37358CB1C7B2}" dt="2023-05-31T14:33:00.308" v="4160"/>
          <ac:cxnSpMkLst>
            <pc:docMk/>
            <pc:sldMk cId="712782996" sldId="501"/>
            <ac:cxnSpMk id="137" creationId="{035429E0-5F22-595E-F6F8-F9A8C4F30D69}"/>
          </ac:cxnSpMkLst>
        </pc:cxnChg>
        <pc:cxnChg chg="mod">
          <ac:chgData name="Nikki Papenfus" userId="2a405823-0c8b-419b-afb6-8159926c2e17" providerId="ADAL" clId="{C4CD5978-2643-4E14-BB26-37358CB1C7B2}" dt="2023-05-31T14:33:00.308" v="4160"/>
          <ac:cxnSpMkLst>
            <pc:docMk/>
            <pc:sldMk cId="712782996" sldId="501"/>
            <ac:cxnSpMk id="141" creationId="{9D75B944-9A66-E127-02D8-6D656822DBC1}"/>
          </ac:cxnSpMkLst>
        </pc:cxnChg>
        <pc:cxnChg chg="mod">
          <ac:chgData name="Nikki Papenfus" userId="2a405823-0c8b-419b-afb6-8159926c2e17" providerId="ADAL" clId="{C4CD5978-2643-4E14-BB26-37358CB1C7B2}" dt="2023-05-31T14:33:00.308" v="4160"/>
          <ac:cxnSpMkLst>
            <pc:docMk/>
            <pc:sldMk cId="712782996" sldId="501"/>
            <ac:cxnSpMk id="146" creationId="{75197A0F-B5D1-5A5F-9E10-FA0074B4673D}"/>
          </ac:cxnSpMkLst>
        </pc:cxnChg>
        <pc:cxnChg chg="mod">
          <ac:chgData name="Nikki Papenfus" userId="2a405823-0c8b-419b-afb6-8159926c2e17" providerId="ADAL" clId="{C4CD5978-2643-4E14-BB26-37358CB1C7B2}" dt="2023-05-31T14:33:53.686" v="4243"/>
          <ac:cxnSpMkLst>
            <pc:docMk/>
            <pc:sldMk cId="712782996" sldId="501"/>
            <ac:cxnSpMk id="151" creationId="{12AF856B-A0ED-F955-0D6A-CFC4849A3BB1}"/>
          </ac:cxnSpMkLst>
        </pc:cxnChg>
        <pc:cxnChg chg="mod">
          <ac:chgData name="Nikki Papenfus" userId="2a405823-0c8b-419b-afb6-8159926c2e17" providerId="ADAL" clId="{C4CD5978-2643-4E14-BB26-37358CB1C7B2}" dt="2023-05-31T14:33:53.686" v="4243"/>
          <ac:cxnSpMkLst>
            <pc:docMk/>
            <pc:sldMk cId="712782996" sldId="501"/>
            <ac:cxnSpMk id="155" creationId="{789B3C42-373F-1CB2-8E6A-DF067ADAF231}"/>
          </ac:cxnSpMkLst>
        </pc:cxnChg>
        <pc:cxnChg chg="mod">
          <ac:chgData name="Nikki Papenfus" userId="2a405823-0c8b-419b-afb6-8159926c2e17" providerId="ADAL" clId="{C4CD5978-2643-4E14-BB26-37358CB1C7B2}" dt="2023-05-31T14:33:53.686" v="4243"/>
          <ac:cxnSpMkLst>
            <pc:docMk/>
            <pc:sldMk cId="712782996" sldId="501"/>
            <ac:cxnSpMk id="159" creationId="{ED951F6F-CF6F-FFF2-092C-F994E9F01B23}"/>
          </ac:cxnSpMkLst>
        </pc:cxnChg>
        <pc:cxnChg chg="mod">
          <ac:chgData name="Nikki Papenfus" userId="2a405823-0c8b-419b-afb6-8159926c2e17" providerId="ADAL" clId="{C4CD5978-2643-4E14-BB26-37358CB1C7B2}" dt="2023-05-31T14:33:53.686" v="4243"/>
          <ac:cxnSpMkLst>
            <pc:docMk/>
            <pc:sldMk cId="712782996" sldId="501"/>
            <ac:cxnSpMk id="164" creationId="{27A801B9-1768-876D-49A5-F35318657568}"/>
          </ac:cxnSpMkLst>
        </pc:cxnChg>
        <pc:cxnChg chg="mod">
          <ac:chgData name="Nikki Papenfus" userId="2a405823-0c8b-419b-afb6-8159926c2e17" providerId="ADAL" clId="{C4CD5978-2643-4E14-BB26-37358CB1C7B2}" dt="2023-05-31T14:33:59.048" v="4245"/>
          <ac:cxnSpMkLst>
            <pc:docMk/>
            <pc:sldMk cId="712782996" sldId="501"/>
            <ac:cxnSpMk id="169" creationId="{9123D078-61AA-9624-086A-B7D3B301888C}"/>
          </ac:cxnSpMkLst>
        </pc:cxnChg>
        <pc:cxnChg chg="mod">
          <ac:chgData name="Nikki Papenfus" userId="2a405823-0c8b-419b-afb6-8159926c2e17" providerId="ADAL" clId="{C4CD5978-2643-4E14-BB26-37358CB1C7B2}" dt="2023-05-31T14:33:59.048" v="4245"/>
          <ac:cxnSpMkLst>
            <pc:docMk/>
            <pc:sldMk cId="712782996" sldId="501"/>
            <ac:cxnSpMk id="173" creationId="{2F996F19-F663-64F2-4488-F363ABCE7A92}"/>
          </ac:cxnSpMkLst>
        </pc:cxnChg>
        <pc:cxnChg chg="mod">
          <ac:chgData name="Nikki Papenfus" userId="2a405823-0c8b-419b-afb6-8159926c2e17" providerId="ADAL" clId="{C4CD5978-2643-4E14-BB26-37358CB1C7B2}" dt="2023-05-31T14:33:59.048" v="4245"/>
          <ac:cxnSpMkLst>
            <pc:docMk/>
            <pc:sldMk cId="712782996" sldId="501"/>
            <ac:cxnSpMk id="177" creationId="{E4DFD59C-2ADF-8C76-0B4F-B2C0E6BBEEDF}"/>
          </ac:cxnSpMkLst>
        </pc:cxnChg>
        <pc:cxnChg chg="mod">
          <ac:chgData name="Nikki Papenfus" userId="2a405823-0c8b-419b-afb6-8159926c2e17" providerId="ADAL" clId="{C4CD5978-2643-4E14-BB26-37358CB1C7B2}" dt="2023-05-31T14:33:59.048" v="4245"/>
          <ac:cxnSpMkLst>
            <pc:docMk/>
            <pc:sldMk cId="712782996" sldId="501"/>
            <ac:cxnSpMk id="182" creationId="{6C7DE795-CB93-7F66-EB11-2FFA4F91E6AB}"/>
          </ac:cxnSpMkLst>
        </pc:cxnChg>
      </pc:sldChg>
      <pc:sldChg chg="addSp delSp modSp del mod ord modShow">
        <pc:chgData name="Nikki Papenfus" userId="2a405823-0c8b-419b-afb6-8159926c2e17" providerId="ADAL" clId="{C4CD5978-2643-4E14-BB26-37358CB1C7B2}" dt="2023-06-01T07:15:12.168" v="6888" actId="47"/>
        <pc:sldMkLst>
          <pc:docMk/>
          <pc:sldMk cId="2298323121" sldId="503"/>
        </pc:sldMkLst>
        <pc:spChg chg="mod">
          <ac:chgData name="Nikki Papenfus" userId="2a405823-0c8b-419b-afb6-8159926c2e17" providerId="ADAL" clId="{C4CD5978-2643-4E14-BB26-37358CB1C7B2}" dt="2023-05-31T13:38:49.005" v="2818" actId="13926"/>
          <ac:spMkLst>
            <pc:docMk/>
            <pc:sldMk cId="2298323121" sldId="503"/>
            <ac:spMk id="2" creationId="{6B379C49-E761-45BA-84B7-AC2E88444F78}"/>
          </ac:spMkLst>
        </pc:spChg>
        <pc:picChg chg="add del mod">
          <ac:chgData name="Nikki Papenfus" userId="2a405823-0c8b-419b-afb6-8159926c2e17" providerId="ADAL" clId="{C4CD5978-2643-4E14-BB26-37358CB1C7B2}" dt="2023-05-31T16:37:00.135" v="6885" actId="21"/>
          <ac:picMkLst>
            <pc:docMk/>
            <pc:sldMk cId="2298323121" sldId="503"/>
            <ac:picMk id="6" creationId="{5738AC53-FE19-DFD4-92FF-DC0755CBDFEE}"/>
          </ac:picMkLst>
        </pc:picChg>
      </pc:sldChg>
      <pc:sldChg chg="modSp del mod ord modShow">
        <pc:chgData name="Nikki Papenfus" userId="2a405823-0c8b-419b-afb6-8159926c2e17" providerId="ADAL" clId="{C4CD5978-2643-4E14-BB26-37358CB1C7B2}" dt="2023-06-01T07:15:18.450" v="6891" actId="47"/>
        <pc:sldMkLst>
          <pc:docMk/>
          <pc:sldMk cId="2928054281" sldId="505"/>
        </pc:sldMkLst>
        <pc:spChg chg="mod">
          <ac:chgData name="Nikki Papenfus" userId="2a405823-0c8b-419b-afb6-8159926c2e17" providerId="ADAL" clId="{C4CD5978-2643-4E14-BB26-37358CB1C7B2}" dt="2023-05-31T14:08:38.532" v="3157" actId="13926"/>
          <ac:spMkLst>
            <pc:docMk/>
            <pc:sldMk cId="2928054281" sldId="505"/>
            <ac:spMk id="2" creationId="{21C5327C-7198-4514-BCCA-8AEBC0130731}"/>
          </ac:spMkLst>
        </pc:spChg>
      </pc:sldChg>
      <pc:sldChg chg="modSp del mod ord modShow">
        <pc:chgData name="Nikki Papenfus" userId="2a405823-0c8b-419b-afb6-8159926c2e17" providerId="ADAL" clId="{C4CD5978-2643-4E14-BB26-37358CB1C7B2}" dt="2023-06-01T07:15:17.591" v="6890" actId="47"/>
        <pc:sldMkLst>
          <pc:docMk/>
          <pc:sldMk cId="3564692446" sldId="509"/>
        </pc:sldMkLst>
        <pc:spChg chg="mod">
          <ac:chgData name="Nikki Papenfus" userId="2a405823-0c8b-419b-afb6-8159926c2e17" providerId="ADAL" clId="{C4CD5978-2643-4E14-BB26-37358CB1C7B2}" dt="2023-05-31T14:08:41.581" v="3158" actId="13926"/>
          <ac:spMkLst>
            <pc:docMk/>
            <pc:sldMk cId="3564692446" sldId="509"/>
            <ac:spMk id="2" creationId="{BCF26786-C726-4FC8-BD36-C4BD704EC154}"/>
          </ac:spMkLst>
        </pc:spChg>
      </pc:sldChg>
      <pc:sldChg chg="addSp delSp modSp mod delCm modCm">
        <pc:chgData name="Nikki Papenfus" userId="2a405823-0c8b-419b-afb6-8159926c2e17" providerId="ADAL" clId="{C4CD5978-2643-4E14-BB26-37358CB1C7B2}" dt="2023-06-02T07:10:52.911" v="12307"/>
        <pc:sldMkLst>
          <pc:docMk/>
          <pc:sldMk cId="419252725" sldId="510"/>
        </pc:sldMkLst>
        <pc:spChg chg="add mod ord">
          <ac:chgData name="Nikki Papenfus" userId="2a405823-0c8b-419b-afb6-8159926c2e17" providerId="ADAL" clId="{C4CD5978-2643-4E14-BB26-37358CB1C7B2}" dt="2023-06-01T14:57:19.464" v="10750" actId="1035"/>
          <ac:spMkLst>
            <pc:docMk/>
            <pc:sldMk cId="419252725" sldId="510"/>
            <ac:spMk id="2" creationId="{407A71B3-13B5-1029-449B-0CCE72FC0F7D}"/>
          </ac:spMkLst>
        </pc:spChg>
        <pc:spChg chg="add mod">
          <ac:chgData name="Nikki Papenfus" userId="2a405823-0c8b-419b-afb6-8159926c2e17" providerId="ADAL" clId="{C4CD5978-2643-4E14-BB26-37358CB1C7B2}" dt="2023-06-01T14:57:19.464" v="10750" actId="1035"/>
          <ac:spMkLst>
            <pc:docMk/>
            <pc:sldMk cId="419252725" sldId="510"/>
            <ac:spMk id="3" creationId="{39469DCF-EE36-6081-95B9-ABA1A0B01417}"/>
          </ac:spMkLst>
        </pc:spChg>
        <pc:spChg chg="add mod">
          <ac:chgData name="Nikki Papenfus" userId="2a405823-0c8b-419b-afb6-8159926c2e17" providerId="ADAL" clId="{C4CD5978-2643-4E14-BB26-37358CB1C7B2}" dt="2023-06-01T14:57:19.464" v="10750" actId="1035"/>
          <ac:spMkLst>
            <pc:docMk/>
            <pc:sldMk cId="419252725" sldId="510"/>
            <ac:spMk id="4" creationId="{AC15D726-90FB-41D6-7E83-F515FD131D5D}"/>
          </ac:spMkLst>
        </pc:spChg>
        <pc:spChg chg="mod">
          <ac:chgData name="Nikki Papenfus" userId="2a405823-0c8b-419b-afb6-8159926c2e17" providerId="ADAL" clId="{C4CD5978-2643-4E14-BB26-37358CB1C7B2}" dt="2023-05-31T13:29:10.453" v="2575" actId="20577"/>
          <ac:spMkLst>
            <pc:docMk/>
            <pc:sldMk cId="419252725" sldId="510"/>
            <ac:spMk id="5" creationId="{025DD5A3-E906-487B-ACF4-459BA0EB9764}"/>
          </ac:spMkLst>
        </pc:spChg>
        <pc:spChg chg="add del mod">
          <ac:chgData name="Nikki Papenfus" userId="2a405823-0c8b-419b-afb6-8159926c2e17" providerId="ADAL" clId="{C4CD5978-2643-4E14-BB26-37358CB1C7B2}" dt="2023-06-01T07:36:53.820" v="7189" actId="478"/>
          <ac:spMkLst>
            <pc:docMk/>
            <pc:sldMk cId="419252725" sldId="510"/>
            <ac:spMk id="7" creationId="{C1462732-6BB7-81AC-37A9-97CB1A12D0ED}"/>
          </ac:spMkLst>
        </pc:spChg>
        <pc:spChg chg="mod">
          <ac:chgData name="Nikki Papenfus" userId="2a405823-0c8b-419b-afb6-8159926c2e17" providerId="ADAL" clId="{C4CD5978-2643-4E14-BB26-37358CB1C7B2}" dt="2023-06-01T14:57:19.464" v="10750" actId="1035"/>
          <ac:spMkLst>
            <pc:docMk/>
            <pc:sldMk cId="419252725" sldId="510"/>
            <ac:spMk id="30" creationId="{89C0F108-7514-4D42-A17E-BA2EADD56C7C}"/>
          </ac:spMkLst>
        </pc:spChg>
        <pc:spChg chg="mod">
          <ac:chgData name="Nikki Papenfus" userId="2a405823-0c8b-419b-afb6-8159926c2e17" providerId="ADAL" clId="{C4CD5978-2643-4E14-BB26-37358CB1C7B2}" dt="2023-06-01T14:57:19.464" v="10750" actId="1035"/>
          <ac:spMkLst>
            <pc:docMk/>
            <pc:sldMk cId="419252725" sldId="510"/>
            <ac:spMk id="31" creationId="{3AF94861-60E5-4EEB-9D82-034AF301D936}"/>
          </ac:spMkLst>
        </pc:spChg>
        <pc:spChg chg="mod">
          <ac:chgData name="Nikki Papenfus" userId="2a405823-0c8b-419b-afb6-8159926c2e17" providerId="ADAL" clId="{C4CD5978-2643-4E14-BB26-37358CB1C7B2}" dt="2023-06-01T14:57:19.464" v="10750" actId="1035"/>
          <ac:spMkLst>
            <pc:docMk/>
            <pc:sldMk cId="419252725" sldId="510"/>
            <ac:spMk id="32" creationId="{C7708346-8824-40A2-A2EA-C3576E08B61B}"/>
          </ac:spMkLst>
        </pc:spChg>
        <pc:spChg chg="mod ord">
          <ac:chgData name="Nikki Papenfus" userId="2a405823-0c8b-419b-afb6-8159926c2e17" providerId="ADAL" clId="{C4CD5978-2643-4E14-BB26-37358CB1C7B2}" dt="2023-06-01T14:57:19.464" v="10750" actId="1035"/>
          <ac:spMkLst>
            <pc:docMk/>
            <pc:sldMk cId="419252725" sldId="510"/>
            <ac:spMk id="33" creationId="{EBD0486B-1B71-4E7C-B7FE-3C3B4B7F06C9}"/>
          </ac:spMkLst>
        </pc:spChg>
        <pc:spChg chg="mod ord">
          <ac:chgData name="Nikki Papenfus" userId="2a405823-0c8b-419b-afb6-8159926c2e17" providerId="ADAL" clId="{C4CD5978-2643-4E14-BB26-37358CB1C7B2}" dt="2023-06-01T14:57:19.464" v="10750" actId="1035"/>
          <ac:spMkLst>
            <pc:docMk/>
            <pc:sldMk cId="419252725" sldId="510"/>
            <ac:spMk id="34" creationId="{E3E4FAEC-5C16-4612-9ABC-043630BFFCCE}"/>
          </ac:spMkLst>
        </pc:spChg>
        <pc:spChg chg="mod">
          <ac:chgData name="Nikki Papenfus" userId="2a405823-0c8b-419b-afb6-8159926c2e17" providerId="ADAL" clId="{C4CD5978-2643-4E14-BB26-37358CB1C7B2}" dt="2023-06-01T14:57:19.464" v="10750" actId="1035"/>
          <ac:spMkLst>
            <pc:docMk/>
            <pc:sldMk cId="419252725" sldId="510"/>
            <ac:spMk id="36" creationId="{BE8B4CEC-8EFE-472A-973D-A215A8C46158}"/>
          </ac:spMkLst>
        </pc:spChg>
        <pc:spChg chg="mod">
          <ac:chgData name="Nikki Papenfus" userId="2a405823-0c8b-419b-afb6-8159926c2e17" providerId="ADAL" clId="{C4CD5978-2643-4E14-BB26-37358CB1C7B2}" dt="2023-06-01T07:51:55.204" v="7604" actId="1036"/>
          <ac:spMkLst>
            <pc:docMk/>
            <pc:sldMk cId="419252725" sldId="510"/>
            <ac:spMk id="73" creationId="{8C7B80B6-F8E0-40E3-ABF8-8318C79424FE}"/>
          </ac:spMkLst>
        </pc:spChg>
      </pc:sldChg>
      <pc:sldChg chg="del">
        <pc:chgData name="Nikki Papenfus" userId="2a405823-0c8b-419b-afb6-8159926c2e17" providerId="ADAL" clId="{C4CD5978-2643-4E14-BB26-37358CB1C7B2}" dt="2023-05-31T11:52:45.346" v="11" actId="47"/>
        <pc:sldMkLst>
          <pc:docMk/>
          <pc:sldMk cId="2630123977" sldId="515"/>
        </pc:sldMkLst>
      </pc:sldChg>
      <pc:sldChg chg="del">
        <pc:chgData name="Nikki Papenfus" userId="2a405823-0c8b-419b-afb6-8159926c2e17" providerId="ADAL" clId="{C4CD5978-2643-4E14-BB26-37358CB1C7B2}" dt="2023-05-31T11:52:49.028" v="12" actId="47"/>
        <pc:sldMkLst>
          <pc:docMk/>
          <pc:sldMk cId="121117647" sldId="517"/>
        </pc:sldMkLst>
      </pc:sldChg>
      <pc:sldChg chg="delSp modSp del mod ord">
        <pc:chgData name="Nikki Papenfus" userId="2a405823-0c8b-419b-afb6-8159926c2e17" providerId="ADAL" clId="{C4CD5978-2643-4E14-BB26-37358CB1C7B2}" dt="2023-05-31T13:44:46.762" v="2934" actId="47"/>
        <pc:sldMkLst>
          <pc:docMk/>
          <pc:sldMk cId="4032518818" sldId="518"/>
        </pc:sldMkLst>
        <pc:spChg chg="mod">
          <ac:chgData name="Nikki Papenfus" userId="2a405823-0c8b-419b-afb6-8159926c2e17" providerId="ADAL" clId="{C4CD5978-2643-4E14-BB26-37358CB1C7B2}" dt="2023-05-31T13:42:59.133" v="2882" actId="1076"/>
          <ac:spMkLst>
            <pc:docMk/>
            <pc:sldMk cId="4032518818" sldId="518"/>
            <ac:spMk id="2" creationId="{98CF32EA-D497-44AB-BA78-387F20F0B780}"/>
          </ac:spMkLst>
        </pc:spChg>
        <pc:picChg chg="del">
          <ac:chgData name="Nikki Papenfus" userId="2a405823-0c8b-419b-afb6-8159926c2e17" providerId="ADAL" clId="{C4CD5978-2643-4E14-BB26-37358CB1C7B2}" dt="2023-05-31T13:42:49.044" v="2880" actId="478"/>
          <ac:picMkLst>
            <pc:docMk/>
            <pc:sldMk cId="4032518818" sldId="518"/>
            <ac:picMk id="8" creationId="{C3FD63AF-ED46-4E1C-A293-A9FF9078BD44}"/>
          </ac:picMkLst>
        </pc:picChg>
        <pc:picChg chg="del">
          <ac:chgData name="Nikki Papenfus" userId="2a405823-0c8b-419b-afb6-8159926c2e17" providerId="ADAL" clId="{C4CD5978-2643-4E14-BB26-37358CB1C7B2}" dt="2023-05-31T13:42:49.624" v="2881" actId="478"/>
          <ac:picMkLst>
            <pc:docMk/>
            <pc:sldMk cId="4032518818" sldId="518"/>
            <ac:picMk id="10" creationId="{01404F7F-E502-49DF-A695-5D8812AB6D8F}"/>
          </ac:picMkLst>
        </pc:picChg>
      </pc:sldChg>
      <pc:sldChg chg="modSp mod ord">
        <pc:chgData name="Nikki Papenfus" userId="2a405823-0c8b-419b-afb6-8159926c2e17" providerId="ADAL" clId="{C4CD5978-2643-4E14-BB26-37358CB1C7B2}" dt="2023-06-02T08:05:02.955" v="12509" actId="1076"/>
        <pc:sldMkLst>
          <pc:docMk/>
          <pc:sldMk cId="2946320377" sldId="519"/>
        </pc:sldMkLst>
        <pc:spChg chg="mod">
          <ac:chgData name="Nikki Papenfus" userId="2a405823-0c8b-419b-afb6-8159926c2e17" providerId="ADAL" clId="{C4CD5978-2643-4E14-BB26-37358CB1C7B2}" dt="2023-06-01T08:29:57.241" v="7644" actId="13926"/>
          <ac:spMkLst>
            <pc:docMk/>
            <pc:sldMk cId="2946320377" sldId="519"/>
            <ac:spMk id="2" creationId="{2821447D-088F-46A4-8BB0-1AFA0CC45434}"/>
          </ac:spMkLst>
        </pc:spChg>
        <pc:spChg chg="mod">
          <ac:chgData name="Nikki Papenfus" userId="2a405823-0c8b-419b-afb6-8159926c2e17" providerId="ADAL" clId="{C4CD5978-2643-4E14-BB26-37358CB1C7B2}" dt="2023-06-01T08:13:24.021" v="7623" actId="13926"/>
          <ac:spMkLst>
            <pc:docMk/>
            <pc:sldMk cId="2946320377" sldId="519"/>
            <ac:spMk id="7" creationId="{E12318EA-30EC-419A-B76B-52E2A98112E4}"/>
          </ac:spMkLst>
        </pc:spChg>
        <pc:picChg chg="mod">
          <ac:chgData name="Nikki Papenfus" userId="2a405823-0c8b-419b-afb6-8159926c2e17" providerId="ADAL" clId="{C4CD5978-2643-4E14-BB26-37358CB1C7B2}" dt="2023-06-02T08:05:02.955" v="12509" actId="1076"/>
          <ac:picMkLst>
            <pc:docMk/>
            <pc:sldMk cId="2946320377" sldId="519"/>
            <ac:picMk id="3" creationId="{BE48C304-FEA3-D44B-962E-A4AFC4033EB7}"/>
          </ac:picMkLst>
        </pc:picChg>
      </pc:sldChg>
      <pc:sldChg chg="del">
        <pc:chgData name="Nikki Papenfus" userId="2a405823-0c8b-419b-afb6-8159926c2e17" providerId="ADAL" clId="{C4CD5978-2643-4E14-BB26-37358CB1C7B2}" dt="2023-05-31T11:53:58.652" v="34" actId="47"/>
        <pc:sldMkLst>
          <pc:docMk/>
          <pc:sldMk cId="3590522233" sldId="520"/>
        </pc:sldMkLst>
      </pc:sldChg>
      <pc:sldChg chg="addSp delSp modSp del mod ord modShow">
        <pc:chgData name="Nikki Papenfus" userId="2a405823-0c8b-419b-afb6-8159926c2e17" providerId="ADAL" clId="{C4CD5978-2643-4E14-BB26-37358CB1C7B2}" dt="2023-06-01T14:43:17.066" v="10392" actId="47"/>
        <pc:sldMkLst>
          <pc:docMk/>
          <pc:sldMk cId="384302148" sldId="522"/>
        </pc:sldMkLst>
        <pc:spChg chg="mod">
          <ac:chgData name="Nikki Papenfus" userId="2a405823-0c8b-419b-afb6-8159926c2e17" providerId="ADAL" clId="{C4CD5978-2643-4E14-BB26-37358CB1C7B2}" dt="2023-06-01T08:43:38.885" v="8008" actId="13926"/>
          <ac:spMkLst>
            <pc:docMk/>
            <pc:sldMk cId="384302148" sldId="522"/>
            <ac:spMk id="2" creationId="{AC1EA79A-CD1D-4EF2-AB6E-983B37543AE0}"/>
          </ac:spMkLst>
        </pc:spChg>
        <pc:spChg chg="add del mod">
          <ac:chgData name="Nikki Papenfus" userId="2a405823-0c8b-419b-afb6-8159926c2e17" providerId="ADAL" clId="{C4CD5978-2643-4E14-BB26-37358CB1C7B2}" dt="2023-05-31T14:02:07.880" v="3085"/>
          <ac:spMkLst>
            <pc:docMk/>
            <pc:sldMk cId="384302148" sldId="522"/>
            <ac:spMk id="4" creationId="{EF234640-A839-F799-8DC9-115542FBBFB0}"/>
          </ac:spMkLst>
        </pc:spChg>
        <pc:spChg chg="mod">
          <ac:chgData name="Nikki Papenfus" userId="2a405823-0c8b-419b-afb6-8159926c2e17" providerId="ADAL" clId="{C4CD5978-2643-4E14-BB26-37358CB1C7B2}" dt="2023-06-01T07:32:33.187" v="7112" actId="113"/>
          <ac:spMkLst>
            <pc:docMk/>
            <pc:sldMk cId="384302148" sldId="522"/>
            <ac:spMk id="5" creationId="{71639B46-AD3B-44EA-8945-6181C1436929}"/>
          </ac:spMkLst>
        </pc:spChg>
        <pc:spChg chg="add del mod">
          <ac:chgData name="Nikki Papenfus" userId="2a405823-0c8b-419b-afb6-8159926c2e17" providerId="ADAL" clId="{C4CD5978-2643-4E14-BB26-37358CB1C7B2}" dt="2023-05-31T14:02:07.880" v="3085"/>
          <ac:spMkLst>
            <pc:docMk/>
            <pc:sldMk cId="384302148" sldId="522"/>
            <ac:spMk id="6" creationId="{7928BE5B-26F8-0B4F-8CB2-0D85089987CD}"/>
          </ac:spMkLst>
        </pc:spChg>
        <pc:spChg chg="add del mod">
          <ac:chgData name="Nikki Papenfus" userId="2a405823-0c8b-419b-afb6-8159926c2e17" providerId="ADAL" clId="{C4CD5978-2643-4E14-BB26-37358CB1C7B2}" dt="2023-05-31T14:02:07.880" v="3085"/>
          <ac:spMkLst>
            <pc:docMk/>
            <pc:sldMk cId="384302148" sldId="522"/>
            <ac:spMk id="7" creationId="{2B6B49A4-AC1C-D41D-734B-1D185E5EC2C0}"/>
          </ac:spMkLst>
        </pc:spChg>
        <pc:spChg chg="add del mod">
          <ac:chgData name="Nikki Papenfus" userId="2a405823-0c8b-419b-afb6-8159926c2e17" providerId="ADAL" clId="{C4CD5978-2643-4E14-BB26-37358CB1C7B2}" dt="2023-05-31T14:02:07.880" v="3085"/>
          <ac:spMkLst>
            <pc:docMk/>
            <pc:sldMk cId="384302148" sldId="522"/>
            <ac:spMk id="8" creationId="{7617CC1F-3685-19D5-1405-8AA0DE40432B}"/>
          </ac:spMkLst>
        </pc:spChg>
        <pc:spChg chg="add del mod">
          <ac:chgData name="Nikki Papenfus" userId="2a405823-0c8b-419b-afb6-8159926c2e17" providerId="ADAL" clId="{C4CD5978-2643-4E14-BB26-37358CB1C7B2}" dt="2023-05-31T14:02:07.880" v="3085"/>
          <ac:spMkLst>
            <pc:docMk/>
            <pc:sldMk cId="384302148" sldId="522"/>
            <ac:spMk id="9" creationId="{2C258D7D-0DA4-9DF0-7731-CC09E2B3B18D}"/>
          </ac:spMkLst>
        </pc:spChg>
        <pc:spChg chg="add del mod">
          <ac:chgData name="Nikki Papenfus" userId="2a405823-0c8b-419b-afb6-8159926c2e17" providerId="ADAL" clId="{C4CD5978-2643-4E14-BB26-37358CB1C7B2}" dt="2023-05-31T14:02:07.880" v="3085"/>
          <ac:spMkLst>
            <pc:docMk/>
            <pc:sldMk cId="384302148" sldId="522"/>
            <ac:spMk id="10" creationId="{1FB01B5F-E728-B241-D15B-E5021BF96292}"/>
          </ac:spMkLst>
        </pc:spChg>
        <pc:spChg chg="add del mod">
          <ac:chgData name="Nikki Papenfus" userId="2a405823-0c8b-419b-afb6-8159926c2e17" providerId="ADAL" clId="{C4CD5978-2643-4E14-BB26-37358CB1C7B2}" dt="2023-05-31T14:02:07.880" v="3085"/>
          <ac:spMkLst>
            <pc:docMk/>
            <pc:sldMk cId="384302148" sldId="522"/>
            <ac:spMk id="11" creationId="{D0B64724-C74D-AE8B-4B97-6FCBDD78BBF6}"/>
          </ac:spMkLst>
        </pc:spChg>
        <pc:spChg chg="add del mod">
          <ac:chgData name="Nikki Papenfus" userId="2a405823-0c8b-419b-afb6-8159926c2e17" providerId="ADAL" clId="{C4CD5978-2643-4E14-BB26-37358CB1C7B2}" dt="2023-05-31T14:02:07.880" v="3085"/>
          <ac:spMkLst>
            <pc:docMk/>
            <pc:sldMk cId="384302148" sldId="522"/>
            <ac:spMk id="12" creationId="{7E5AA6B7-10E9-83B8-2677-47EC2E9CA347}"/>
          </ac:spMkLst>
        </pc:spChg>
        <pc:spChg chg="add del">
          <ac:chgData name="Nikki Papenfus" userId="2a405823-0c8b-419b-afb6-8159926c2e17" providerId="ADAL" clId="{C4CD5978-2643-4E14-BB26-37358CB1C7B2}" dt="2023-05-31T15:36:20.649" v="5579" actId="22"/>
          <ac:spMkLst>
            <pc:docMk/>
            <pc:sldMk cId="384302148" sldId="522"/>
            <ac:spMk id="14" creationId="{BA8C3B96-3CAB-4656-98A1-05E206F71F34}"/>
          </ac:spMkLst>
        </pc:spChg>
        <pc:spChg chg="add del mod">
          <ac:chgData name="Nikki Papenfus" userId="2a405823-0c8b-419b-afb6-8159926c2e17" providerId="ADAL" clId="{C4CD5978-2643-4E14-BB26-37358CB1C7B2}" dt="2023-05-31T15:36:27.366" v="5582" actId="478"/>
          <ac:spMkLst>
            <pc:docMk/>
            <pc:sldMk cId="384302148" sldId="522"/>
            <ac:spMk id="16" creationId="{045371A9-5772-8EAF-B7F7-CAD2BA18B529}"/>
          </ac:spMkLst>
        </pc:spChg>
        <pc:picChg chg="mod">
          <ac:chgData name="Nikki Papenfus" userId="2a405823-0c8b-419b-afb6-8159926c2e17" providerId="ADAL" clId="{C4CD5978-2643-4E14-BB26-37358CB1C7B2}" dt="2023-06-01T08:41:06.214" v="7933" actId="1076"/>
          <ac:picMkLst>
            <pc:docMk/>
            <pc:sldMk cId="384302148" sldId="522"/>
            <ac:picMk id="3" creationId="{959C438F-01FF-430E-8229-3C1636FF58FC}"/>
          </ac:picMkLst>
        </pc:picChg>
        <pc:picChg chg="add del mod">
          <ac:chgData name="Nikki Papenfus" userId="2a405823-0c8b-419b-afb6-8159926c2e17" providerId="ADAL" clId="{C4CD5978-2643-4E14-BB26-37358CB1C7B2}" dt="2023-06-01T08:41:02.759" v="7932" actId="478"/>
          <ac:picMkLst>
            <pc:docMk/>
            <pc:sldMk cId="384302148" sldId="522"/>
            <ac:picMk id="6" creationId="{20B5699D-0C76-C964-53B8-75AA03DE6A0F}"/>
          </ac:picMkLst>
        </pc:picChg>
      </pc:sldChg>
      <pc:sldChg chg="modSp del mod ord modShow">
        <pc:chgData name="Nikki Papenfus" userId="2a405823-0c8b-419b-afb6-8159926c2e17" providerId="ADAL" clId="{C4CD5978-2643-4E14-BB26-37358CB1C7B2}" dt="2023-06-01T07:15:16.874" v="6889" actId="47"/>
        <pc:sldMkLst>
          <pc:docMk/>
          <pc:sldMk cId="2034813819" sldId="524"/>
        </pc:sldMkLst>
        <pc:spChg chg="mod">
          <ac:chgData name="Nikki Papenfus" userId="2a405823-0c8b-419b-afb6-8159926c2e17" providerId="ADAL" clId="{C4CD5978-2643-4E14-BB26-37358CB1C7B2}" dt="2023-05-31T14:08:45.768" v="3159" actId="13926"/>
          <ac:spMkLst>
            <pc:docMk/>
            <pc:sldMk cId="2034813819" sldId="524"/>
            <ac:spMk id="2" creationId="{590D8EC9-8F1B-48B0-963F-369094EDAA03}"/>
          </ac:spMkLst>
        </pc:spChg>
      </pc:sldChg>
      <pc:sldChg chg="modSp del mod ord modShow">
        <pc:chgData name="Nikki Papenfus" userId="2a405823-0c8b-419b-afb6-8159926c2e17" providerId="ADAL" clId="{C4CD5978-2643-4E14-BB26-37358CB1C7B2}" dt="2023-06-01T07:15:19.660" v="6892" actId="47"/>
        <pc:sldMkLst>
          <pc:docMk/>
          <pc:sldMk cId="875286077" sldId="525"/>
        </pc:sldMkLst>
        <pc:spChg chg="mod">
          <ac:chgData name="Nikki Papenfus" userId="2a405823-0c8b-419b-afb6-8159926c2e17" providerId="ADAL" clId="{C4CD5978-2643-4E14-BB26-37358CB1C7B2}" dt="2023-05-31T13:38:57.145" v="2820" actId="13926"/>
          <ac:spMkLst>
            <pc:docMk/>
            <pc:sldMk cId="875286077" sldId="525"/>
            <ac:spMk id="2" creationId="{7C001697-6CA5-47D0-987F-BE4C8A0599AE}"/>
          </ac:spMkLst>
        </pc:spChg>
        <pc:spChg chg="mod">
          <ac:chgData name="Nikki Papenfus" userId="2a405823-0c8b-419b-afb6-8159926c2e17" providerId="ADAL" clId="{C4CD5978-2643-4E14-BB26-37358CB1C7B2}" dt="2023-05-31T13:39:00.320" v="2821" actId="13926"/>
          <ac:spMkLst>
            <pc:docMk/>
            <pc:sldMk cId="875286077" sldId="525"/>
            <ac:spMk id="3" creationId="{19789DFC-1961-4CEA-8D69-950A53FA185D}"/>
          </ac:spMkLst>
        </pc:spChg>
      </pc:sldChg>
      <pc:sldChg chg="modSp del mod modShow">
        <pc:chgData name="Nikki Papenfus" userId="2a405823-0c8b-419b-afb6-8159926c2e17" providerId="ADAL" clId="{C4CD5978-2643-4E14-BB26-37358CB1C7B2}" dt="2023-06-01T07:15:21.003" v="6893" actId="47"/>
        <pc:sldMkLst>
          <pc:docMk/>
          <pc:sldMk cId="2955914473" sldId="527"/>
        </pc:sldMkLst>
        <pc:spChg chg="mod">
          <ac:chgData name="Nikki Papenfus" userId="2a405823-0c8b-419b-afb6-8159926c2e17" providerId="ADAL" clId="{C4CD5978-2643-4E14-BB26-37358CB1C7B2}" dt="2023-05-31T13:38:53.656" v="2819" actId="13926"/>
          <ac:spMkLst>
            <pc:docMk/>
            <pc:sldMk cId="2955914473" sldId="527"/>
            <ac:spMk id="2" creationId="{26370D9F-67DC-45F0-AE24-4C1DB54663B3}"/>
          </ac:spMkLst>
        </pc:spChg>
      </pc:sldChg>
      <pc:sldChg chg="addSp delSp modSp add mod">
        <pc:chgData name="Nikki Papenfus" userId="2a405823-0c8b-419b-afb6-8159926c2e17" providerId="ADAL" clId="{C4CD5978-2643-4E14-BB26-37358CB1C7B2}" dt="2023-06-01T08:56:06.308" v="8240" actId="13926"/>
        <pc:sldMkLst>
          <pc:docMk/>
          <pc:sldMk cId="3718470958" sldId="528"/>
        </pc:sldMkLst>
        <pc:spChg chg="mod">
          <ac:chgData name="Nikki Papenfus" userId="2a405823-0c8b-419b-afb6-8159926c2e17" providerId="ADAL" clId="{C4CD5978-2643-4E14-BB26-37358CB1C7B2}" dt="2023-06-01T08:56:06.308" v="8240" actId="13926"/>
          <ac:spMkLst>
            <pc:docMk/>
            <pc:sldMk cId="3718470958" sldId="528"/>
            <ac:spMk id="2" creationId="{6B379C49-E761-45BA-84B7-AC2E88444F78}"/>
          </ac:spMkLst>
        </pc:spChg>
        <pc:spChg chg="del">
          <ac:chgData name="Nikki Papenfus" userId="2a405823-0c8b-419b-afb6-8159926c2e17" providerId="ADAL" clId="{C4CD5978-2643-4E14-BB26-37358CB1C7B2}" dt="2023-05-31T11:55:40.646" v="47" actId="478"/>
          <ac:spMkLst>
            <pc:docMk/>
            <pc:sldMk cId="3718470958" sldId="528"/>
            <ac:spMk id="3" creationId="{F25C3BD8-5D55-40F4-BAC0-A699E91B9D1F}"/>
          </ac:spMkLst>
        </pc:spChg>
        <pc:spChg chg="del">
          <ac:chgData name="Nikki Papenfus" userId="2a405823-0c8b-419b-afb6-8159926c2e17" providerId="ADAL" clId="{C4CD5978-2643-4E14-BB26-37358CB1C7B2}" dt="2023-05-31T11:55:40.646" v="47" actId="478"/>
          <ac:spMkLst>
            <pc:docMk/>
            <pc:sldMk cId="3718470958" sldId="528"/>
            <ac:spMk id="4" creationId="{01BCDF9F-D3B3-4712-B540-DD691D4733FB}"/>
          </ac:spMkLst>
        </pc:spChg>
        <pc:spChg chg="del">
          <ac:chgData name="Nikki Papenfus" userId="2a405823-0c8b-419b-afb6-8159926c2e17" providerId="ADAL" clId="{C4CD5978-2643-4E14-BB26-37358CB1C7B2}" dt="2023-05-31T11:55:40.646" v="47" actId="478"/>
          <ac:spMkLst>
            <pc:docMk/>
            <pc:sldMk cId="3718470958" sldId="528"/>
            <ac:spMk id="5" creationId="{1E42B5BE-6E32-4B61-8D9E-5F67BFA876B1}"/>
          </ac:spMkLst>
        </pc:spChg>
        <pc:spChg chg="add mod">
          <ac:chgData name="Nikki Papenfus" userId="2a405823-0c8b-419b-afb6-8159926c2e17" providerId="ADAL" clId="{C4CD5978-2643-4E14-BB26-37358CB1C7B2}" dt="2023-06-01T07:31:54.472" v="7107" actId="13926"/>
          <ac:spMkLst>
            <pc:docMk/>
            <pc:sldMk cId="3718470958" sldId="528"/>
            <ac:spMk id="6" creationId="{B86AF3F7-41FF-A21A-08C7-008565A0689D}"/>
          </ac:spMkLst>
        </pc:spChg>
        <pc:spChg chg="del">
          <ac:chgData name="Nikki Papenfus" userId="2a405823-0c8b-419b-afb6-8159926c2e17" providerId="ADAL" clId="{C4CD5978-2643-4E14-BB26-37358CB1C7B2}" dt="2023-05-31T11:55:40.646" v="47" actId="478"/>
          <ac:spMkLst>
            <pc:docMk/>
            <pc:sldMk cId="3718470958" sldId="528"/>
            <ac:spMk id="8" creationId="{D9274794-5499-44F0-8A5B-89754F5EE89E}"/>
          </ac:spMkLst>
        </pc:spChg>
        <pc:spChg chg="del">
          <ac:chgData name="Nikki Papenfus" userId="2a405823-0c8b-419b-afb6-8159926c2e17" providerId="ADAL" clId="{C4CD5978-2643-4E14-BB26-37358CB1C7B2}" dt="2023-05-31T11:55:40.646" v="47" actId="478"/>
          <ac:spMkLst>
            <pc:docMk/>
            <pc:sldMk cId="3718470958" sldId="528"/>
            <ac:spMk id="11" creationId="{721D3AAE-89B1-45D8-9B1F-BF1C30AACD21}"/>
          </ac:spMkLst>
        </pc:spChg>
        <pc:spChg chg="del">
          <ac:chgData name="Nikki Papenfus" userId="2a405823-0c8b-419b-afb6-8159926c2e17" providerId="ADAL" clId="{C4CD5978-2643-4E14-BB26-37358CB1C7B2}" dt="2023-05-31T11:55:40.646" v="47" actId="478"/>
          <ac:spMkLst>
            <pc:docMk/>
            <pc:sldMk cId="3718470958" sldId="528"/>
            <ac:spMk id="12" creationId="{43534316-16EC-42D9-9C5D-02267F0603A4}"/>
          </ac:spMkLst>
        </pc:spChg>
        <pc:spChg chg="del">
          <ac:chgData name="Nikki Papenfus" userId="2a405823-0c8b-419b-afb6-8159926c2e17" providerId="ADAL" clId="{C4CD5978-2643-4E14-BB26-37358CB1C7B2}" dt="2023-05-31T11:55:40.646" v="47" actId="478"/>
          <ac:spMkLst>
            <pc:docMk/>
            <pc:sldMk cId="3718470958" sldId="528"/>
            <ac:spMk id="13" creationId="{AEE865E0-2B8A-483F-96A8-339A8EDCFA4D}"/>
          </ac:spMkLst>
        </pc:spChg>
        <pc:spChg chg="del">
          <ac:chgData name="Nikki Papenfus" userId="2a405823-0c8b-419b-afb6-8159926c2e17" providerId="ADAL" clId="{C4CD5978-2643-4E14-BB26-37358CB1C7B2}" dt="2023-05-31T11:55:40.646" v="47" actId="478"/>
          <ac:spMkLst>
            <pc:docMk/>
            <pc:sldMk cId="3718470958" sldId="528"/>
            <ac:spMk id="14" creationId="{E3B45ADA-500F-4972-A92E-574CBF481B42}"/>
          </ac:spMkLst>
        </pc:spChg>
        <pc:spChg chg="del">
          <ac:chgData name="Nikki Papenfus" userId="2a405823-0c8b-419b-afb6-8159926c2e17" providerId="ADAL" clId="{C4CD5978-2643-4E14-BB26-37358CB1C7B2}" dt="2023-05-31T11:55:40.646" v="47" actId="478"/>
          <ac:spMkLst>
            <pc:docMk/>
            <pc:sldMk cId="3718470958" sldId="528"/>
            <ac:spMk id="15" creationId="{65D678D2-F369-4000-AEF4-BD0ED51F018D}"/>
          </ac:spMkLst>
        </pc:spChg>
        <pc:spChg chg="del">
          <ac:chgData name="Nikki Papenfus" userId="2a405823-0c8b-419b-afb6-8159926c2e17" providerId="ADAL" clId="{C4CD5978-2643-4E14-BB26-37358CB1C7B2}" dt="2023-05-31T11:55:40.646" v="47" actId="478"/>
          <ac:spMkLst>
            <pc:docMk/>
            <pc:sldMk cId="3718470958" sldId="528"/>
            <ac:spMk id="16" creationId="{36B16DAB-966B-4602-A68F-BD0A0ED6DAA4}"/>
          </ac:spMkLst>
        </pc:spChg>
        <pc:spChg chg="del">
          <ac:chgData name="Nikki Papenfus" userId="2a405823-0c8b-419b-afb6-8159926c2e17" providerId="ADAL" clId="{C4CD5978-2643-4E14-BB26-37358CB1C7B2}" dt="2023-05-31T11:55:40.646" v="47" actId="478"/>
          <ac:spMkLst>
            <pc:docMk/>
            <pc:sldMk cId="3718470958" sldId="528"/>
            <ac:spMk id="17" creationId="{AA1F4ED9-B72C-4B7E-8012-F8217B329F51}"/>
          </ac:spMkLst>
        </pc:spChg>
        <pc:spChg chg="del mod">
          <ac:chgData name="Nikki Papenfus" userId="2a405823-0c8b-419b-afb6-8159926c2e17" providerId="ADAL" clId="{C4CD5978-2643-4E14-BB26-37358CB1C7B2}" dt="2023-05-31T11:55:40.646" v="47" actId="478"/>
          <ac:spMkLst>
            <pc:docMk/>
            <pc:sldMk cId="3718470958" sldId="528"/>
            <ac:spMk id="18" creationId="{2684E74B-3EED-4D0D-8E6F-BE149F7DD0E8}"/>
          </ac:spMkLst>
        </pc:spChg>
        <pc:spChg chg="del">
          <ac:chgData name="Nikki Papenfus" userId="2a405823-0c8b-419b-afb6-8159926c2e17" providerId="ADAL" clId="{C4CD5978-2643-4E14-BB26-37358CB1C7B2}" dt="2023-05-31T11:55:40.646" v="47" actId="478"/>
          <ac:spMkLst>
            <pc:docMk/>
            <pc:sldMk cId="3718470958" sldId="528"/>
            <ac:spMk id="19" creationId="{B49B2620-85EB-46CE-854E-8DE1860B0C2B}"/>
          </ac:spMkLst>
        </pc:spChg>
        <pc:spChg chg="del">
          <ac:chgData name="Nikki Papenfus" userId="2a405823-0c8b-419b-afb6-8159926c2e17" providerId="ADAL" clId="{C4CD5978-2643-4E14-BB26-37358CB1C7B2}" dt="2023-05-31T11:55:36.491" v="43" actId="478"/>
          <ac:spMkLst>
            <pc:docMk/>
            <pc:sldMk cId="3718470958" sldId="528"/>
            <ac:spMk id="20" creationId="{DD7590C6-898E-411F-9A51-EE9886D764F6}"/>
          </ac:spMkLst>
        </pc:spChg>
        <pc:spChg chg="del">
          <ac:chgData name="Nikki Papenfus" userId="2a405823-0c8b-419b-afb6-8159926c2e17" providerId="ADAL" clId="{C4CD5978-2643-4E14-BB26-37358CB1C7B2}" dt="2023-05-31T11:55:40.646" v="47" actId="478"/>
          <ac:spMkLst>
            <pc:docMk/>
            <pc:sldMk cId="3718470958" sldId="528"/>
            <ac:spMk id="21" creationId="{48DC2193-661C-4299-A833-F1C446D14FFD}"/>
          </ac:spMkLst>
        </pc:spChg>
        <pc:spChg chg="del">
          <ac:chgData name="Nikki Papenfus" userId="2a405823-0c8b-419b-afb6-8159926c2e17" providerId="ADAL" clId="{C4CD5978-2643-4E14-BB26-37358CB1C7B2}" dt="2023-05-31T11:55:32.853" v="40" actId="478"/>
          <ac:spMkLst>
            <pc:docMk/>
            <pc:sldMk cId="3718470958" sldId="528"/>
            <ac:spMk id="22" creationId="{6A37533A-6A40-4BBB-9E5B-5BD2105F48B7}"/>
          </ac:spMkLst>
        </pc:spChg>
        <pc:spChg chg="del mod">
          <ac:chgData name="Nikki Papenfus" userId="2a405823-0c8b-419b-afb6-8159926c2e17" providerId="ADAL" clId="{C4CD5978-2643-4E14-BB26-37358CB1C7B2}" dt="2023-05-31T11:55:40.646" v="47" actId="478"/>
          <ac:spMkLst>
            <pc:docMk/>
            <pc:sldMk cId="3718470958" sldId="528"/>
            <ac:spMk id="23" creationId="{FC457025-D96E-4164-BE59-490BA3993B60}"/>
          </ac:spMkLst>
        </pc:spChg>
        <pc:spChg chg="del">
          <ac:chgData name="Nikki Papenfus" userId="2a405823-0c8b-419b-afb6-8159926c2e17" providerId="ADAL" clId="{C4CD5978-2643-4E14-BB26-37358CB1C7B2}" dt="2023-05-31T11:55:38.240" v="45" actId="478"/>
          <ac:spMkLst>
            <pc:docMk/>
            <pc:sldMk cId="3718470958" sldId="528"/>
            <ac:spMk id="24" creationId="{A14E6D1C-6F2C-444E-818C-E127C17CFB00}"/>
          </ac:spMkLst>
        </pc:spChg>
        <pc:spChg chg="del">
          <ac:chgData name="Nikki Papenfus" userId="2a405823-0c8b-419b-afb6-8159926c2e17" providerId="ADAL" clId="{C4CD5978-2643-4E14-BB26-37358CB1C7B2}" dt="2023-05-31T11:55:35.815" v="42" actId="478"/>
          <ac:spMkLst>
            <pc:docMk/>
            <pc:sldMk cId="3718470958" sldId="528"/>
            <ac:spMk id="25" creationId="{52508730-B0D0-4F20-9564-7A45400B9094}"/>
          </ac:spMkLst>
        </pc:spChg>
        <pc:spChg chg="del">
          <ac:chgData name="Nikki Papenfus" userId="2a405823-0c8b-419b-afb6-8159926c2e17" providerId="ADAL" clId="{C4CD5978-2643-4E14-BB26-37358CB1C7B2}" dt="2023-05-31T11:55:37.576" v="44" actId="478"/>
          <ac:spMkLst>
            <pc:docMk/>
            <pc:sldMk cId="3718470958" sldId="528"/>
            <ac:spMk id="26" creationId="{68893977-B5E6-4C3E-8760-CF3DBB07D890}"/>
          </ac:spMkLst>
        </pc:spChg>
        <pc:spChg chg="del">
          <ac:chgData name="Nikki Papenfus" userId="2a405823-0c8b-419b-afb6-8159926c2e17" providerId="ADAL" clId="{C4CD5978-2643-4E14-BB26-37358CB1C7B2}" dt="2023-05-31T11:55:35.157" v="41" actId="478"/>
          <ac:spMkLst>
            <pc:docMk/>
            <pc:sldMk cId="3718470958" sldId="528"/>
            <ac:spMk id="27" creationId="{67E00CE8-6C4D-4BCD-B158-E80A97BB3CBA}"/>
          </ac:spMkLst>
        </pc:spChg>
      </pc:sldChg>
      <pc:sldChg chg="addSp delSp modSp add del mod ord">
        <pc:chgData name="Nikki Papenfus" userId="2a405823-0c8b-419b-afb6-8159926c2e17" providerId="ADAL" clId="{C4CD5978-2643-4E14-BB26-37358CB1C7B2}" dt="2023-05-31T12:31:30.901" v="790" actId="47"/>
        <pc:sldMkLst>
          <pc:docMk/>
          <pc:sldMk cId="2286232867" sldId="529"/>
        </pc:sldMkLst>
        <pc:spChg chg="mod">
          <ac:chgData name="Nikki Papenfus" userId="2a405823-0c8b-419b-afb6-8159926c2e17" providerId="ADAL" clId="{C4CD5978-2643-4E14-BB26-37358CB1C7B2}" dt="2023-05-31T11:56:15.244" v="105" actId="20577"/>
          <ac:spMkLst>
            <pc:docMk/>
            <pc:sldMk cId="2286232867" sldId="529"/>
            <ac:spMk id="2" creationId="{6B379C49-E761-45BA-84B7-AC2E88444F78}"/>
          </ac:spMkLst>
        </pc:spChg>
        <pc:picChg chg="add del mod">
          <ac:chgData name="Nikki Papenfus" userId="2a405823-0c8b-419b-afb6-8159926c2e17" providerId="ADAL" clId="{C4CD5978-2643-4E14-BB26-37358CB1C7B2}" dt="2023-05-31T12:28:13.608" v="737" actId="21"/>
          <ac:picMkLst>
            <pc:docMk/>
            <pc:sldMk cId="2286232867" sldId="529"/>
            <ac:picMk id="4" creationId="{3E0FBBE7-86E1-87D5-0C02-F8F60D3CA81D}"/>
          </ac:picMkLst>
        </pc:picChg>
      </pc:sldChg>
      <pc:sldChg chg="addSp delSp modSp add del mod ord">
        <pc:chgData name="Nikki Papenfus" userId="2a405823-0c8b-419b-afb6-8159926c2e17" providerId="ADAL" clId="{C4CD5978-2643-4E14-BB26-37358CB1C7B2}" dt="2023-05-31T12:14:48.936" v="436" actId="47"/>
        <pc:sldMkLst>
          <pc:docMk/>
          <pc:sldMk cId="3552406196" sldId="530"/>
        </pc:sldMkLst>
        <pc:spChg chg="mod">
          <ac:chgData name="Nikki Papenfus" userId="2a405823-0c8b-419b-afb6-8159926c2e17" providerId="ADAL" clId="{C4CD5978-2643-4E14-BB26-37358CB1C7B2}" dt="2023-05-31T11:56:30.071" v="121" actId="20577"/>
          <ac:spMkLst>
            <pc:docMk/>
            <pc:sldMk cId="3552406196" sldId="530"/>
            <ac:spMk id="2" creationId="{6B379C49-E761-45BA-84B7-AC2E88444F78}"/>
          </ac:spMkLst>
        </pc:spChg>
        <pc:picChg chg="add del mod">
          <ac:chgData name="Nikki Papenfus" userId="2a405823-0c8b-419b-afb6-8159926c2e17" providerId="ADAL" clId="{C4CD5978-2643-4E14-BB26-37358CB1C7B2}" dt="2023-05-31T12:13:55.118" v="383" actId="478"/>
          <ac:picMkLst>
            <pc:docMk/>
            <pc:sldMk cId="3552406196" sldId="530"/>
            <ac:picMk id="4" creationId="{E648B732-1FA9-B3EC-DACC-FD6D28C4A174}"/>
          </ac:picMkLst>
        </pc:picChg>
        <pc:picChg chg="add del">
          <ac:chgData name="Nikki Papenfus" userId="2a405823-0c8b-419b-afb6-8159926c2e17" providerId="ADAL" clId="{C4CD5978-2643-4E14-BB26-37358CB1C7B2}" dt="2023-05-31T12:13:53.921" v="382" actId="22"/>
          <ac:picMkLst>
            <pc:docMk/>
            <pc:sldMk cId="3552406196" sldId="530"/>
            <ac:picMk id="6" creationId="{555A7ECD-7E4D-6316-7E6C-0283C07A1859}"/>
          </ac:picMkLst>
        </pc:picChg>
        <pc:picChg chg="add del">
          <ac:chgData name="Nikki Papenfus" userId="2a405823-0c8b-419b-afb6-8159926c2e17" providerId="ADAL" clId="{C4CD5978-2643-4E14-BB26-37358CB1C7B2}" dt="2023-05-31T12:14:17.844" v="386" actId="21"/>
          <ac:picMkLst>
            <pc:docMk/>
            <pc:sldMk cId="3552406196" sldId="530"/>
            <ac:picMk id="8" creationId="{96CADF66-2452-5FF1-358B-F2D90DEDD175}"/>
          </ac:picMkLst>
        </pc:picChg>
      </pc:sldChg>
      <pc:sldChg chg="addSp delSp modSp add del mod ord">
        <pc:chgData name="Nikki Papenfus" userId="2a405823-0c8b-419b-afb6-8159926c2e17" providerId="ADAL" clId="{C4CD5978-2643-4E14-BB26-37358CB1C7B2}" dt="2023-05-31T12:26:24.122" v="711" actId="47"/>
        <pc:sldMkLst>
          <pc:docMk/>
          <pc:sldMk cId="3913889365" sldId="531"/>
        </pc:sldMkLst>
        <pc:spChg chg="mod">
          <ac:chgData name="Nikki Papenfus" userId="2a405823-0c8b-419b-afb6-8159926c2e17" providerId="ADAL" clId="{C4CD5978-2643-4E14-BB26-37358CB1C7B2}" dt="2023-05-31T12:17:58.629" v="541" actId="20577"/>
          <ac:spMkLst>
            <pc:docMk/>
            <pc:sldMk cId="3913889365" sldId="531"/>
            <ac:spMk id="2" creationId="{6B379C49-E761-45BA-84B7-AC2E88444F78}"/>
          </ac:spMkLst>
        </pc:spChg>
        <pc:spChg chg="add del mod">
          <ac:chgData name="Nikki Papenfus" userId="2a405823-0c8b-419b-afb6-8159926c2e17" providerId="ADAL" clId="{C4CD5978-2643-4E14-BB26-37358CB1C7B2}" dt="2023-05-31T11:58:03.324" v="174" actId="21"/>
          <ac:spMkLst>
            <pc:docMk/>
            <pc:sldMk cId="3913889365" sldId="531"/>
            <ac:spMk id="3" creationId="{8C623E9E-A62B-BF5B-6CE6-1CB19EDA3887}"/>
          </ac:spMkLst>
        </pc:spChg>
        <pc:picChg chg="add del">
          <ac:chgData name="Nikki Papenfus" userId="2a405823-0c8b-419b-afb6-8159926c2e17" providerId="ADAL" clId="{C4CD5978-2643-4E14-BB26-37358CB1C7B2}" dt="2023-05-31T12:17:52.684" v="526" actId="478"/>
          <ac:picMkLst>
            <pc:docMk/>
            <pc:sldMk cId="3913889365" sldId="531"/>
            <ac:picMk id="5" creationId="{6DC8E3BE-3225-97A4-66B0-2060676C458A}"/>
          </ac:picMkLst>
        </pc:picChg>
      </pc:sldChg>
      <pc:sldChg chg="addSp modSp add del mod">
        <pc:chgData name="Nikki Papenfus" userId="2a405823-0c8b-419b-afb6-8159926c2e17" providerId="ADAL" clId="{C4CD5978-2643-4E14-BB26-37358CB1C7B2}" dt="2023-05-31T12:17:49.299" v="525" actId="47"/>
        <pc:sldMkLst>
          <pc:docMk/>
          <pc:sldMk cId="1452064467" sldId="532"/>
        </pc:sldMkLst>
        <pc:spChg chg="mod">
          <ac:chgData name="Nikki Papenfus" userId="2a405823-0c8b-419b-afb6-8159926c2e17" providerId="ADAL" clId="{C4CD5978-2643-4E14-BB26-37358CB1C7B2}" dt="2023-05-31T12:05:38.380" v="338" actId="20577"/>
          <ac:spMkLst>
            <pc:docMk/>
            <pc:sldMk cId="1452064467" sldId="532"/>
            <ac:spMk id="2" creationId="{6B379C49-E761-45BA-84B7-AC2E88444F78}"/>
          </ac:spMkLst>
        </pc:spChg>
        <pc:picChg chg="add mod">
          <ac:chgData name="Nikki Papenfus" userId="2a405823-0c8b-419b-afb6-8159926c2e17" providerId="ADAL" clId="{C4CD5978-2643-4E14-BB26-37358CB1C7B2}" dt="2023-05-31T12:05:45.897" v="362" actId="1036"/>
          <ac:picMkLst>
            <pc:docMk/>
            <pc:sldMk cId="1452064467" sldId="532"/>
            <ac:picMk id="4" creationId="{18BE77F2-7BFA-72DC-FBE6-54F669FF08FA}"/>
          </ac:picMkLst>
        </pc:picChg>
      </pc:sldChg>
      <pc:sldChg chg="addSp delSp modSp new mod ord">
        <pc:chgData name="Nikki Papenfus" userId="2a405823-0c8b-419b-afb6-8159926c2e17" providerId="ADAL" clId="{C4CD5978-2643-4E14-BB26-37358CB1C7B2}" dt="2023-06-02T07:50:01.310" v="12372" actId="14100"/>
        <pc:sldMkLst>
          <pc:docMk/>
          <pc:sldMk cId="1328899717" sldId="533"/>
        </pc:sldMkLst>
        <pc:spChg chg="mod ord">
          <ac:chgData name="Nikki Papenfus" userId="2a405823-0c8b-419b-afb6-8159926c2e17" providerId="ADAL" clId="{C4CD5978-2643-4E14-BB26-37358CB1C7B2}" dt="2023-05-31T12:25:11.779" v="668" actId="1076"/>
          <ac:spMkLst>
            <pc:docMk/>
            <pc:sldMk cId="1328899717" sldId="533"/>
            <ac:spMk id="2" creationId="{73F060A0-A02A-C863-69B6-83C2C129863A}"/>
          </ac:spMkLst>
        </pc:spChg>
        <pc:picChg chg="add del mod">
          <ac:chgData name="Nikki Papenfus" userId="2a405823-0c8b-419b-afb6-8159926c2e17" providerId="ADAL" clId="{C4CD5978-2643-4E14-BB26-37358CB1C7B2}" dt="2023-05-31T12:16:01.568" v="448" actId="478"/>
          <ac:picMkLst>
            <pc:docMk/>
            <pc:sldMk cId="1328899717" sldId="533"/>
            <ac:picMk id="3" creationId="{04A2A408-62EE-4523-69BD-6367CCD45961}"/>
          </ac:picMkLst>
        </pc:picChg>
        <pc:picChg chg="add del mod">
          <ac:chgData name="Nikki Papenfus" userId="2a405823-0c8b-419b-afb6-8159926c2e17" providerId="ADAL" clId="{C4CD5978-2643-4E14-BB26-37358CB1C7B2}" dt="2023-06-02T07:48:31.231" v="12355" actId="478"/>
          <ac:picMkLst>
            <pc:docMk/>
            <pc:sldMk cId="1328899717" sldId="533"/>
            <ac:picMk id="4" creationId="{4F500E7F-DDD3-36D3-19E7-ACF5143FBF9B}"/>
          </ac:picMkLst>
        </pc:picChg>
        <pc:picChg chg="add del">
          <ac:chgData name="Nikki Papenfus" userId="2a405823-0c8b-419b-afb6-8159926c2e17" providerId="ADAL" clId="{C4CD5978-2643-4E14-BB26-37358CB1C7B2}" dt="2023-06-01T08:06:21.714" v="7610" actId="478"/>
          <ac:picMkLst>
            <pc:docMk/>
            <pc:sldMk cId="1328899717" sldId="533"/>
            <ac:picMk id="4" creationId="{F2733483-5E9A-5C3F-E3E0-754E2F0208A3}"/>
          </ac:picMkLst>
        </pc:picChg>
        <pc:picChg chg="add del mod">
          <ac:chgData name="Nikki Papenfus" userId="2a405823-0c8b-419b-afb6-8159926c2e17" providerId="ADAL" clId="{C4CD5978-2643-4E14-BB26-37358CB1C7B2}" dt="2023-05-31T12:18:32.450" v="542" actId="478"/>
          <ac:picMkLst>
            <pc:docMk/>
            <pc:sldMk cId="1328899717" sldId="533"/>
            <ac:picMk id="5" creationId="{F5044CB1-48E6-22E3-3944-58B41A348F47}"/>
          </ac:picMkLst>
        </pc:picChg>
        <pc:picChg chg="add mod">
          <ac:chgData name="Nikki Papenfus" userId="2a405823-0c8b-419b-afb6-8159926c2e17" providerId="ADAL" clId="{C4CD5978-2643-4E14-BB26-37358CB1C7B2}" dt="2023-06-02T07:50:01.310" v="12372" actId="14100"/>
          <ac:picMkLst>
            <pc:docMk/>
            <pc:sldMk cId="1328899717" sldId="533"/>
            <ac:picMk id="6" creationId="{696787D1-A9AF-9135-1355-FDD9E6DE2260}"/>
          </ac:picMkLst>
        </pc:picChg>
        <pc:picChg chg="add del mod">
          <ac:chgData name="Nikki Papenfus" userId="2a405823-0c8b-419b-afb6-8159926c2e17" providerId="ADAL" clId="{C4CD5978-2643-4E14-BB26-37358CB1C7B2}" dt="2023-06-01T10:32:14.039" v="9842" actId="478"/>
          <ac:picMkLst>
            <pc:docMk/>
            <pc:sldMk cId="1328899717" sldId="533"/>
            <ac:picMk id="6" creationId="{FBB59F0D-0FD1-ED73-E955-79B9908AE088}"/>
          </ac:picMkLst>
        </pc:picChg>
        <pc:picChg chg="add del mod">
          <ac:chgData name="Nikki Papenfus" userId="2a405823-0c8b-419b-afb6-8159926c2e17" providerId="ADAL" clId="{C4CD5978-2643-4E14-BB26-37358CB1C7B2}" dt="2023-06-01T08:05:47.058" v="7608" actId="478"/>
          <ac:picMkLst>
            <pc:docMk/>
            <pc:sldMk cId="1328899717" sldId="533"/>
            <ac:picMk id="7" creationId="{FE420FDF-6CB5-A673-581C-6FF7830BE331}"/>
          </ac:picMkLst>
        </pc:picChg>
        <pc:picChg chg="add del mod">
          <ac:chgData name="Nikki Papenfus" userId="2a405823-0c8b-419b-afb6-8159926c2e17" providerId="ADAL" clId="{C4CD5978-2643-4E14-BB26-37358CB1C7B2}" dt="2023-06-02T07:42:09.449" v="12324" actId="478"/>
          <ac:picMkLst>
            <pc:docMk/>
            <pc:sldMk cId="1328899717" sldId="533"/>
            <ac:picMk id="9" creationId="{CF03D6B4-79EB-A6B5-4D30-A046F6A6E2C2}"/>
          </ac:picMkLst>
        </pc:picChg>
      </pc:sldChg>
      <pc:sldChg chg="addSp delSp modSp add mod ord">
        <pc:chgData name="Nikki Papenfus" userId="2a405823-0c8b-419b-afb6-8159926c2e17" providerId="ADAL" clId="{C4CD5978-2643-4E14-BB26-37358CB1C7B2}" dt="2023-06-01T14:32:32.581" v="10211"/>
        <pc:sldMkLst>
          <pc:docMk/>
          <pc:sldMk cId="1932171373" sldId="534"/>
        </pc:sldMkLst>
        <pc:spChg chg="mod">
          <ac:chgData name="Nikki Papenfus" userId="2a405823-0c8b-419b-afb6-8159926c2e17" providerId="ADAL" clId="{C4CD5978-2643-4E14-BB26-37358CB1C7B2}" dt="2023-05-31T12:30:50.554" v="785" actId="20577"/>
          <ac:spMkLst>
            <pc:docMk/>
            <pc:sldMk cId="1932171373" sldId="534"/>
            <ac:spMk id="2" creationId="{73F060A0-A02A-C863-69B6-83C2C129863A}"/>
          </ac:spMkLst>
        </pc:spChg>
        <pc:picChg chg="add del mod ord">
          <ac:chgData name="Nikki Papenfus" userId="2a405823-0c8b-419b-afb6-8159926c2e17" providerId="ADAL" clId="{C4CD5978-2643-4E14-BB26-37358CB1C7B2}" dt="2023-06-01T08:54:06.493" v="8178" actId="478"/>
          <ac:picMkLst>
            <pc:docMk/>
            <pc:sldMk cId="1932171373" sldId="534"/>
            <ac:picMk id="4" creationId="{2063BC07-4911-534C-4F23-DF0292D12F67}"/>
          </ac:picMkLst>
        </pc:picChg>
        <pc:picChg chg="add mod">
          <ac:chgData name="Nikki Papenfus" userId="2a405823-0c8b-419b-afb6-8159926c2e17" providerId="ADAL" clId="{C4CD5978-2643-4E14-BB26-37358CB1C7B2}" dt="2023-06-01T08:56:16.803" v="8262" actId="1038"/>
          <ac:picMkLst>
            <pc:docMk/>
            <pc:sldMk cId="1932171373" sldId="534"/>
            <ac:picMk id="5" creationId="{60AED158-2C55-B831-28B6-AED35E99AD39}"/>
          </ac:picMkLst>
        </pc:picChg>
      </pc:sldChg>
      <pc:sldChg chg="addSp delSp modSp add mod">
        <pc:chgData name="Nikki Papenfus" userId="2a405823-0c8b-419b-afb6-8159926c2e17" providerId="ADAL" clId="{C4CD5978-2643-4E14-BB26-37358CB1C7B2}" dt="2023-06-01T10:42:16.224" v="9971" actId="1076"/>
        <pc:sldMkLst>
          <pc:docMk/>
          <pc:sldMk cId="3178771002" sldId="535"/>
        </pc:sldMkLst>
        <pc:spChg chg="mod ord">
          <ac:chgData name="Nikki Papenfus" userId="2a405823-0c8b-419b-afb6-8159926c2e17" providerId="ADAL" clId="{C4CD5978-2643-4E14-BB26-37358CB1C7B2}" dt="2023-05-31T12:26:12.707" v="708" actId="403"/>
          <ac:spMkLst>
            <pc:docMk/>
            <pc:sldMk cId="3178771002" sldId="535"/>
            <ac:spMk id="2" creationId="{73F060A0-A02A-C863-69B6-83C2C129863A}"/>
          </ac:spMkLst>
        </pc:spChg>
        <pc:picChg chg="add del mod">
          <ac:chgData name="Nikki Papenfus" userId="2a405823-0c8b-419b-afb6-8159926c2e17" providerId="ADAL" clId="{C4CD5978-2643-4E14-BB26-37358CB1C7B2}" dt="2023-05-31T12:22:25.593" v="560" actId="478"/>
          <ac:picMkLst>
            <pc:docMk/>
            <pc:sldMk cId="3178771002" sldId="535"/>
            <ac:picMk id="4" creationId="{48854400-6409-DA7C-11B2-0ED1B9B08626}"/>
          </ac:picMkLst>
        </pc:picChg>
        <pc:picChg chg="add del mod">
          <ac:chgData name="Nikki Papenfus" userId="2a405823-0c8b-419b-afb6-8159926c2e17" providerId="ADAL" clId="{C4CD5978-2643-4E14-BB26-37358CB1C7B2}" dt="2023-06-01T08:52:52.293" v="8136" actId="22"/>
          <ac:picMkLst>
            <pc:docMk/>
            <pc:sldMk cId="3178771002" sldId="535"/>
            <ac:picMk id="4" creationId="{4B9002B8-3A53-2B94-C11E-15E30540F9E0}"/>
          </ac:picMkLst>
        </pc:picChg>
        <pc:picChg chg="add del mod">
          <ac:chgData name="Nikki Papenfus" userId="2a405823-0c8b-419b-afb6-8159926c2e17" providerId="ADAL" clId="{C4CD5978-2643-4E14-BB26-37358CB1C7B2}" dt="2023-05-31T12:22:53.267" v="564" actId="478"/>
          <ac:picMkLst>
            <pc:docMk/>
            <pc:sldMk cId="3178771002" sldId="535"/>
            <ac:picMk id="6" creationId="{60AF5BC8-21AA-BFBA-6AD7-809BF764D141}"/>
          </ac:picMkLst>
        </pc:picChg>
        <pc:picChg chg="add del mod">
          <ac:chgData name="Nikki Papenfus" userId="2a405823-0c8b-419b-afb6-8159926c2e17" providerId="ADAL" clId="{C4CD5978-2643-4E14-BB26-37358CB1C7B2}" dt="2023-05-31T12:24:03.972" v="579" actId="478"/>
          <ac:picMkLst>
            <pc:docMk/>
            <pc:sldMk cId="3178771002" sldId="535"/>
            <ac:picMk id="8" creationId="{56B8890C-2B01-6D9F-5AB0-11F7183D9437}"/>
          </ac:picMkLst>
        </pc:picChg>
        <pc:picChg chg="add del mod modCrop">
          <ac:chgData name="Nikki Papenfus" userId="2a405823-0c8b-419b-afb6-8159926c2e17" providerId="ADAL" clId="{C4CD5978-2643-4E14-BB26-37358CB1C7B2}" dt="2023-06-01T10:42:16.224" v="9971" actId="1076"/>
          <ac:picMkLst>
            <pc:docMk/>
            <pc:sldMk cId="3178771002" sldId="535"/>
            <ac:picMk id="10" creationId="{A4CB8B72-2D5C-38FF-7662-C0268B290FAB}"/>
          </ac:picMkLst>
        </pc:picChg>
        <pc:picChg chg="add mod modCrop">
          <ac:chgData name="Nikki Papenfus" userId="2a405823-0c8b-419b-afb6-8159926c2e17" providerId="ADAL" clId="{C4CD5978-2643-4E14-BB26-37358CB1C7B2}" dt="2023-06-01T08:53:03.488" v="8152" actId="1038"/>
          <ac:picMkLst>
            <pc:docMk/>
            <pc:sldMk cId="3178771002" sldId="535"/>
            <ac:picMk id="11" creationId="{4D9BD804-806C-B457-4F93-E36B87EC97FC}"/>
          </ac:picMkLst>
        </pc:picChg>
      </pc:sldChg>
      <pc:sldChg chg="addSp delSp modSp add del mod">
        <pc:chgData name="Nikki Papenfus" userId="2a405823-0c8b-419b-afb6-8159926c2e17" providerId="ADAL" clId="{C4CD5978-2643-4E14-BB26-37358CB1C7B2}" dt="2023-05-31T12:31:28.885" v="789" actId="47"/>
        <pc:sldMkLst>
          <pc:docMk/>
          <pc:sldMk cId="1447388191" sldId="536"/>
        </pc:sldMkLst>
        <pc:picChg chg="del">
          <ac:chgData name="Nikki Papenfus" userId="2a405823-0c8b-419b-afb6-8159926c2e17" providerId="ADAL" clId="{C4CD5978-2643-4E14-BB26-37358CB1C7B2}" dt="2023-05-31T12:28:08.003" v="735" actId="478"/>
          <ac:picMkLst>
            <pc:docMk/>
            <pc:sldMk cId="1447388191" sldId="536"/>
            <ac:picMk id="4" creationId="{2063BC07-4911-534C-4F23-DF0292D12F67}"/>
          </ac:picMkLst>
        </pc:picChg>
        <pc:picChg chg="add mod">
          <ac:chgData name="Nikki Papenfus" userId="2a405823-0c8b-419b-afb6-8159926c2e17" providerId="ADAL" clId="{C4CD5978-2643-4E14-BB26-37358CB1C7B2}" dt="2023-05-31T12:31:18.162" v="788" actId="1076"/>
          <ac:picMkLst>
            <pc:docMk/>
            <pc:sldMk cId="1447388191" sldId="536"/>
            <ac:picMk id="5" creationId="{947CA72A-1658-756F-1BC2-FBFB381F7337}"/>
          </ac:picMkLst>
        </pc:picChg>
      </pc:sldChg>
      <pc:sldChg chg="addSp delSp modSp add del mod">
        <pc:chgData name="Nikki Papenfus" userId="2a405823-0c8b-419b-afb6-8159926c2e17" providerId="ADAL" clId="{C4CD5978-2643-4E14-BB26-37358CB1C7B2}" dt="2023-05-31T13:45:40.947" v="2968" actId="47"/>
        <pc:sldMkLst>
          <pc:docMk/>
          <pc:sldMk cId="720238949" sldId="537"/>
        </pc:sldMkLst>
        <pc:spChg chg="mod">
          <ac:chgData name="Nikki Papenfus" userId="2a405823-0c8b-419b-afb6-8159926c2e17" providerId="ADAL" clId="{C4CD5978-2643-4E14-BB26-37358CB1C7B2}" dt="2023-05-31T12:28:22.226" v="756" actId="20577"/>
          <ac:spMkLst>
            <pc:docMk/>
            <pc:sldMk cId="720238949" sldId="537"/>
            <ac:spMk id="2" creationId="{73F060A0-A02A-C863-69B6-83C2C129863A}"/>
          </ac:spMkLst>
        </pc:spChg>
        <pc:picChg chg="add del mod">
          <ac:chgData name="Nikki Papenfus" userId="2a405823-0c8b-419b-afb6-8159926c2e17" providerId="ADAL" clId="{C4CD5978-2643-4E14-BB26-37358CB1C7B2}" dt="2023-05-31T12:28:51.141" v="758" actId="478"/>
          <ac:picMkLst>
            <pc:docMk/>
            <pc:sldMk cId="720238949" sldId="537"/>
            <ac:picMk id="3" creationId="{7BB3497F-1C7F-35AA-CFBA-D592E84F7CB3}"/>
          </ac:picMkLst>
        </pc:picChg>
        <pc:picChg chg="add del">
          <ac:chgData name="Nikki Papenfus" userId="2a405823-0c8b-419b-afb6-8159926c2e17" providerId="ADAL" clId="{C4CD5978-2643-4E14-BB26-37358CB1C7B2}" dt="2023-05-31T12:28:55.878" v="760" actId="478"/>
          <ac:picMkLst>
            <pc:docMk/>
            <pc:sldMk cId="720238949" sldId="537"/>
            <ac:picMk id="5" creationId="{AE523E38-E674-C92C-A428-DBB1D70EB1C1}"/>
          </ac:picMkLst>
        </pc:picChg>
        <pc:picChg chg="add del mod">
          <ac:chgData name="Nikki Papenfus" userId="2a405823-0c8b-419b-afb6-8159926c2e17" providerId="ADAL" clId="{C4CD5978-2643-4E14-BB26-37358CB1C7B2}" dt="2023-05-31T12:30:01.185" v="765" actId="478"/>
          <ac:picMkLst>
            <pc:docMk/>
            <pc:sldMk cId="720238949" sldId="537"/>
            <ac:picMk id="7" creationId="{331AEE39-8796-3997-108F-8550878DCAAE}"/>
          </ac:picMkLst>
        </pc:picChg>
        <pc:picChg chg="add mod">
          <ac:chgData name="Nikki Papenfus" userId="2a405823-0c8b-419b-afb6-8159926c2e17" providerId="ADAL" clId="{C4CD5978-2643-4E14-BB26-37358CB1C7B2}" dt="2023-05-31T12:30:06.151" v="767" actId="1076"/>
          <ac:picMkLst>
            <pc:docMk/>
            <pc:sldMk cId="720238949" sldId="537"/>
            <ac:picMk id="9" creationId="{9AFF1D80-9B78-7004-AEB3-548DE0C604AE}"/>
          </ac:picMkLst>
        </pc:picChg>
      </pc:sldChg>
      <pc:sldChg chg="addSp delSp modSp add del mod ord">
        <pc:chgData name="Nikki Papenfus" userId="2a405823-0c8b-419b-afb6-8159926c2e17" providerId="ADAL" clId="{C4CD5978-2643-4E14-BB26-37358CB1C7B2}" dt="2023-05-31T13:41:41.247" v="2874" actId="47"/>
        <pc:sldMkLst>
          <pc:docMk/>
          <pc:sldMk cId="3801583315" sldId="538"/>
        </pc:sldMkLst>
        <pc:spChg chg="mod">
          <ac:chgData name="Nikki Papenfus" userId="2a405823-0c8b-419b-afb6-8159926c2e17" providerId="ADAL" clId="{C4CD5978-2643-4E14-BB26-37358CB1C7B2}" dt="2023-05-31T13:40:16.594" v="2845" actId="20577"/>
          <ac:spMkLst>
            <pc:docMk/>
            <pc:sldMk cId="3801583315" sldId="538"/>
            <ac:spMk id="2" creationId="{6B379C49-E761-45BA-84B7-AC2E88444F78}"/>
          </ac:spMkLst>
        </pc:spChg>
        <pc:spChg chg="del">
          <ac:chgData name="Nikki Papenfus" userId="2a405823-0c8b-419b-afb6-8159926c2e17" providerId="ADAL" clId="{C4CD5978-2643-4E14-BB26-37358CB1C7B2}" dt="2023-05-31T13:40:18.777" v="2846" actId="478"/>
          <ac:spMkLst>
            <pc:docMk/>
            <pc:sldMk cId="3801583315" sldId="538"/>
            <ac:spMk id="3" creationId="{6A4C8B68-D38B-4693-92B0-05A9FCDD4793}"/>
          </ac:spMkLst>
        </pc:spChg>
        <pc:picChg chg="add mod">
          <ac:chgData name="Nikki Papenfus" userId="2a405823-0c8b-419b-afb6-8159926c2e17" providerId="ADAL" clId="{C4CD5978-2643-4E14-BB26-37358CB1C7B2}" dt="2023-05-31T13:40:49.790" v="2859" actId="1076"/>
          <ac:picMkLst>
            <pc:docMk/>
            <pc:sldMk cId="3801583315" sldId="538"/>
            <ac:picMk id="4" creationId="{3E84D056-C3B4-6894-23D3-4AEBE81E8D01}"/>
          </ac:picMkLst>
        </pc:picChg>
      </pc:sldChg>
      <pc:sldChg chg="addSp delSp modSp add mod ord">
        <pc:chgData name="Nikki Papenfus" userId="2a405823-0c8b-419b-afb6-8159926c2e17" providerId="ADAL" clId="{C4CD5978-2643-4E14-BB26-37358CB1C7B2}" dt="2023-06-01T07:25:12.498" v="6979" actId="404"/>
        <pc:sldMkLst>
          <pc:docMk/>
          <pc:sldMk cId="1884266530" sldId="539"/>
        </pc:sldMkLst>
        <pc:spChg chg="mod">
          <ac:chgData name="Nikki Papenfus" userId="2a405823-0c8b-419b-afb6-8159926c2e17" providerId="ADAL" clId="{C4CD5978-2643-4E14-BB26-37358CB1C7B2}" dt="2023-06-01T07:24:43.655" v="6970" actId="20577"/>
          <ac:spMkLst>
            <pc:docMk/>
            <pc:sldMk cId="1884266530" sldId="539"/>
            <ac:spMk id="2" creationId="{73F060A0-A02A-C863-69B6-83C2C129863A}"/>
          </ac:spMkLst>
        </pc:spChg>
        <pc:spChg chg="add del mod">
          <ac:chgData name="Nikki Papenfus" userId="2a405823-0c8b-419b-afb6-8159926c2e17" providerId="ADAL" clId="{C4CD5978-2643-4E14-BB26-37358CB1C7B2}" dt="2023-06-01T07:24:18.337" v="6965" actId="478"/>
          <ac:spMkLst>
            <pc:docMk/>
            <pc:sldMk cId="1884266530" sldId="539"/>
            <ac:spMk id="4" creationId="{FD0D788F-C123-B776-CB91-EA4AA0336F24}"/>
          </ac:spMkLst>
        </pc:spChg>
        <pc:spChg chg="mod">
          <ac:chgData name="Nikki Papenfus" userId="2a405823-0c8b-419b-afb6-8159926c2e17" providerId="ADAL" clId="{C4CD5978-2643-4E14-BB26-37358CB1C7B2}" dt="2023-06-01T07:25:12.498" v="6979" actId="404"/>
          <ac:spMkLst>
            <pc:docMk/>
            <pc:sldMk cId="1884266530" sldId="539"/>
            <ac:spMk id="8" creationId="{74B6D8BD-5889-7B2F-22EF-E2A7DB352D93}"/>
          </ac:spMkLst>
        </pc:spChg>
        <pc:picChg chg="add mod">
          <ac:chgData name="Nikki Papenfus" userId="2a405823-0c8b-419b-afb6-8159926c2e17" providerId="ADAL" clId="{C4CD5978-2643-4E14-BB26-37358CB1C7B2}" dt="2023-05-31T13:41:30.216" v="2872"/>
          <ac:picMkLst>
            <pc:docMk/>
            <pc:sldMk cId="1884266530" sldId="539"/>
            <ac:picMk id="3" creationId="{0D42F2C6-8DF3-5288-9116-22D8CE5D50A2}"/>
          </ac:picMkLst>
        </pc:picChg>
        <pc:picChg chg="del">
          <ac:chgData name="Nikki Papenfus" userId="2a405823-0c8b-419b-afb6-8159926c2e17" providerId="ADAL" clId="{C4CD5978-2643-4E14-BB26-37358CB1C7B2}" dt="2023-05-31T13:41:24.146" v="2867" actId="478"/>
          <ac:picMkLst>
            <pc:docMk/>
            <pc:sldMk cId="1884266530" sldId="539"/>
            <ac:picMk id="7" creationId="{FE420FDF-6CB5-A673-581C-6FF7830BE331}"/>
          </ac:picMkLst>
        </pc:picChg>
      </pc:sldChg>
      <pc:sldChg chg="delSp modSp add del mod">
        <pc:chgData name="Nikki Papenfus" userId="2a405823-0c8b-419b-afb6-8159926c2e17" providerId="ADAL" clId="{C4CD5978-2643-4E14-BB26-37358CB1C7B2}" dt="2023-05-31T13:41:14.067" v="2865" actId="47"/>
        <pc:sldMkLst>
          <pc:docMk/>
          <pc:sldMk cId="2531227013" sldId="539"/>
        </pc:sldMkLst>
        <pc:spChg chg="mod">
          <ac:chgData name="Nikki Papenfus" userId="2a405823-0c8b-419b-afb6-8159926c2e17" providerId="ADAL" clId="{C4CD5978-2643-4E14-BB26-37358CB1C7B2}" dt="2023-05-31T13:41:11.064" v="2864"/>
          <ac:spMkLst>
            <pc:docMk/>
            <pc:sldMk cId="2531227013" sldId="539"/>
            <ac:spMk id="2" creationId="{73F060A0-A02A-C863-69B6-83C2C129863A}"/>
          </ac:spMkLst>
        </pc:spChg>
        <pc:picChg chg="del">
          <ac:chgData name="Nikki Papenfus" userId="2a405823-0c8b-419b-afb6-8159926c2e17" providerId="ADAL" clId="{C4CD5978-2643-4E14-BB26-37358CB1C7B2}" dt="2023-05-31T13:41:06.330" v="2863" actId="478"/>
          <ac:picMkLst>
            <pc:docMk/>
            <pc:sldMk cId="2531227013" sldId="539"/>
            <ac:picMk id="7" creationId="{FE420FDF-6CB5-A673-581C-6FF7830BE331}"/>
          </ac:picMkLst>
        </pc:picChg>
      </pc:sldChg>
      <pc:sldChg chg="addSp delSp modSp add mod ord">
        <pc:chgData name="Nikki Papenfus" userId="2a405823-0c8b-419b-afb6-8159926c2e17" providerId="ADAL" clId="{C4CD5978-2643-4E14-BB26-37358CB1C7B2}" dt="2023-06-01T16:08:47.524" v="12273" actId="14100"/>
        <pc:sldMkLst>
          <pc:docMk/>
          <pc:sldMk cId="3765263956" sldId="540"/>
        </pc:sldMkLst>
        <pc:spChg chg="mod">
          <ac:chgData name="Nikki Papenfus" userId="2a405823-0c8b-419b-afb6-8159926c2e17" providerId="ADAL" clId="{C4CD5978-2643-4E14-BB26-37358CB1C7B2}" dt="2023-06-01T07:31:22.850" v="7106" actId="20577"/>
          <ac:spMkLst>
            <pc:docMk/>
            <pc:sldMk cId="3765263956" sldId="540"/>
            <ac:spMk id="2" creationId="{73F060A0-A02A-C863-69B6-83C2C129863A}"/>
          </ac:spMkLst>
        </pc:spChg>
        <pc:spChg chg="del">
          <ac:chgData name="Nikki Papenfus" userId="2a405823-0c8b-419b-afb6-8159926c2e17" providerId="ADAL" clId="{C4CD5978-2643-4E14-BB26-37358CB1C7B2}" dt="2023-06-01T07:34:01.512" v="7120" actId="478"/>
          <ac:spMkLst>
            <pc:docMk/>
            <pc:sldMk cId="3765263956" sldId="540"/>
            <ac:spMk id="7" creationId="{CDB72FD9-9F1B-6D9D-0938-97FA70C41EC3}"/>
          </ac:spMkLst>
        </pc:spChg>
        <pc:spChg chg="del mod">
          <ac:chgData name="Nikki Papenfus" userId="2a405823-0c8b-419b-afb6-8159926c2e17" providerId="ADAL" clId="{C4CD5978-2643-4E14-BB26-37358CB1C7B2}" dt="2023-06-01T07:31:08.677" v="7101" actId="478"/>
          <ac:spMkLst>
            <pc:docMk/>
            <pc:sldMk cId="3765263956" sldId="540"/>
            <ac:spMk id="8" creationId="{97EA23F7-720C-0DC0-2C6A-938D330A8745}"/>
          </ac:spMkLst>
        </pc:spChg>
        <pc:spChg chg="add mod">
          <ac:chgData name="Nikki Papenfus" userId="2a405823-0c8b-419b-afb6-8159926c2e17" providerId="ADAL" clId="{C4CD5978-2643-4E14-BB26-37358CB1C7B2}" dt="2023-06-01T16:08:34.779" v="12272" actId="1035"/>
          <ac:spMkLst>
            <pc:docMk/>
            <pc:sldMk cId="3765263956" sldId="540"/>
            <ac:spMk id="9" creationId="{79F09585-065C-AC72-E100-8ABCFE397883}"/>
          </ac:spMkLst>
        </pc:spChg>
        <pc:spChg chg="add mod">
          <ac:chgData name="Nikki Papenfus" userId="2a405823-0c8b-419b-afb6-8159926c2e17" providerId="ADAL" clId="{C4CD5978-2643-4E14-BB26-37358CB1C7B2}" dt="2023-06-01T07:34:58.790" v="7149" actId="14100"/>
          <ac:spMkLst>
            <pc:docMk/>
            <pc:sldMk cId="3765263956" sldId="540"/>
            <ac:spMk id="10" creationId="{A35B0EB8-9E4E-F387-DCF7-2E3593366F70}"/>
          </ac:spMkLst>
        </pc:spChg>
        <pc:picChg chg="del">
          <ac:chgData name="Nikki Papenfus" userId="2a405823-0c8b-419b-afb6-8159926c2e17" providerId="ADAL" clId="{C4CD5978-2643-4E14-BB26-37358CB1C7B2}" dt="2023-05-31T13:41:51.876" v="2877" actId="478"/>
          <ac:picMkLst>
            <pc:docMk/>
            <pc:sldMk cId="3765263956" sldId="540"/>
            <ac:picMk id="3" creationId="{0D42F2C6-8DF3-5288-9116-22D8CE5D50A2}"/>
          </ac:picMkLst>
        </pc:picChg>
        <pc:picChg chg="mod modCrop">
          <ac:chgData name="Nikki Papenfus" userId="2a405823-0c8b-419b-afb6-8159926c2e17" providerId="ADAL" clId="{C4CD5978-2643-4E14-BB26-37358CB1C7B2}" dt="2023-06-01T16:08:47.524" v="12273" actId="14100"/>
          <ac:picMkLst>
            <pc:docMk/>
            <pc:sldMk cId="3765263956" sldId="540"/>
            <ac:picMk id="3" creationId="{8BCF0021-D7C0-1ECD-E5B4-A19202D4AF6A}"/>
          </ac:picMkLst>
        </pc:picChg>
        <pc:picChg chg="add mod">
          <ac:chgData name="Nikki Papenfus" userId="2a405823-0c8b-419b-afb6-8159926c2e17" providerId="ADAL" clId="{C4CD5978-2643-4E14-BB26-37358CB1C7B2}" dt="2023-06-01T07:34:38.815" v="7132" actId="14100"/>
          <ac:picMkLst>
            <pc:docMk/>
            <pc:sldMk cId="3765263956" sldId="540"/>
            <ac:picMk id="4" creationId="{11AECA08-4E01-9B2D-115B-77B531906F72}"/>
          </ac:picMkLst>
        </pc:picChg>
        <pc:picChg chg="mod">
          <ac:chgData name="Nikki Papenfus" userId="2a405823-0c8b-419b-afb6-8159926c2e17" providerId="ADAL" clId="{C4CD5978-2643-4E14-BB26-37358CB1C7B2}" dt="2023-06-01T16:08:34.779" v="12272" actId="1035"/>
          <ac:picMkLst>
            <pc:docMk/>
            <pc:sldMk cId="3765263956" sldId="540"/>
            <ac:picMk id="5" creationId="{484AF80B-5776-50E1-70B8-66DE401AFDA8}"/>
          </ac:picMkLst>
        </pc:picChg>
        <pc:picChg chg="mod">
          <ac:chgData name="Nikki Papenfus" userId="2a405823-0c8b-419b-afb6-8159926c2e17" providerId="ADAL" clId="{C4CD5978-2643-4E14-BB26-37358CB1C7B2}" dt="2023-06-01T16:08:34.779" v="12272" actId="1035"/>
          <ac:picMkLst>
            <pc:docMk/>
            <pc:sldMk cId="3765263956" sldId="540"/>
            <ac:picMk id="6" creationId="{18A16BB2-43CB-4796-9068-83397958ABD0}"/>
          </ac:picMkLst>
        </pc:picChg>
      </pc:sldChg>
      <pc:sldChg chg="addSp delSp modSp add mod ord">
        <pc:chgData name="Nikki Papenfus" userId="2a405823-0c8b-419b-afb6-8159926c2e17" providerId="ADAL" clId="{C4CD5978-2643-4E14-BB26-37358CB1C7B2}" dt="2023-06-01T10:36:33.551" v="9916" actId="1035"/>
        <pc:sldMkLst>
          <pc:docMk/>
          <pc:sldMk cId="3990333599" sldId="541"/>
        </pc:sldMkLst>
        <pc:spChg chg="mod">
          <ac:chgData name="Nikki Papenfus" userId="2a405823-0c8b-419b-afb6-8159926c2e17" providerId="ADAL" clId="{C4CD5978-2643-4E14-BB26-37358CB1C7B2}" dt="2023-06-01T07:28:49.360" v="7037" actId="20577"/>
          <ac:spMkLst>
            <pc:docMk/>
            <pc:sldMk cId="3990333599" sldId="541"/>
            <ac:spMk id="2" creationId="{73F060A0-A02A-C863-69B6-83C2C129863A}"/>
          </ac:spMkLst>
        </pc:spChg>
        <pc:spChg chg="add mod">
          <ac:chgData name="Nikki Papenfus" userId="2a405823-0c8b-419b-afb6-8159926c2e17" providerId="ADAL" clId="{C4CD5978-2643-4E14-BB26-37358CB1C7B2}" dt="2023-06-01T07:30:43.027" v="7061" actId="14100"/>
          <ac:spMkLst>
            <pc:docMk/>
            <pc:sldMk cId="3990333599" sldId="541"/>
            <ac:spMk id="5" creationId="{C167E958-29B0-57FE-FF39-6456D9522808}"/>
          </ac:spMkLst>
        </pc:spChg>
        <pc:spChg chg="del">
          <ac:chgData name="Nikki Papenfus" userId="2a405823-0c8b-419b-afb6-8159926c2e17" providerId="ADAL" clId="{C4CD5978-2643-4E14-BB26-37358CB1C7B2}" dt="2023-06-01T07:29:05.394" v="7041" actId="478"/>
          <ac:spMkLst>
            <pc:docMk/>
            <pc:sldMk cId="3990333599" sldId="541"/>
            <ac:spMk id="6" creationId="{8459CB2C-2D3B-6215-3331-5985456E8A79}"/>
          </ac:spMkLst>
        </pc:spChg>
        <pc:picChg chg="mod">
          <ac:chgData name="Nikki Papenfus" userId="2a405823-0c8b-419b-afb6-8159926c2e17" providerId="ADAL" clId="{C4CD5978-2643-4E14-BB26-37358CB1C7B2}" dt="2023-06-01T10:36:33.551" v="9916" actId="1035"/>
          <ac:picMkLst>
            <pc:docMk/>
            <pc:sldMk cId="3990333599" sldId="541"/>
            <ac:picMk id="4" creationId="{69C42D0B-3DBB-9AD7-3673-53E0554D5AF6}"/>
          </ac:picMkLst>
        </pc:picChg>
      </pc:sldChg>
      <pc:sldChg chg="addSp delSp modSp add mod ord">
        <pc:chgData name="Nikki Papenfus" userId="2a405823-0c8b-419b-afb6-8159926c2e17" providerId="ADAL" clId="{C4CD5978-2643-4E14-BB26-37358CB1C7B2}" dt="2023-06-01T16:03:29.484" v="12178" actId="478"/>
        <pc:sldMkLst>
          <pc:docMk/>
          <pc:sldMk cId="2763594161" sldId="542"/>
        </pc:sldMkLst>
        <pc:spChg chg="mod">
          <ac:chgData name="Nikki Papenfus" userId="2a405823-0c8b-419b-afb6-8159926c2e17" providerId="ADAL" clId="{C4CD5978-2643-4E14-BB26-37358CB1C7B2}" dt="2023-06-01T14:30:30.278" v="10185" actId="20577"/>
          <ac:spMkLst>
            <pc:docMk/>
            <pc:sldMk cId="2763594161" sldId="542"/>
            <ac:spMk id="2" creationId="{73F060A0-A02A-C863-69B6-83C2C129863A}"/>
          </ac:spMkLst>
        </pc:spChg>
        <pc:picChg chg="add del mod">
          <ac:chgData name="Nikki Papenfus" userId="2a405823-0c8b-419b-afb6-8159926c2e17" providerId="ADAL" clId="{C4CD5978-2643-4E14-BB26-37358CB1C7B2}" dt="2023-06-01T16:03:29.484" v="12178" actId="478"/>
          <ac:picMkLst>
            <pc:docMk/>
            <pc:sldMk cId="2763594161" sldId="542"/>
            <ac:picMk id="4" creationId="{A138EF6D-A80F-54EE-C559-A2F678474D1D}"/>
          </ac:picMkLst>
        </pc:picChg>
        <pc:picChg chg="add del mod">
          <ac:chgData name="Nikki Papenfus" userId="2a405823-0c8b-419b-afb6-8159926c2e17" providerId="ADAL" clId="{C4CD5978-2643-4E14-BB26-37358CB1C7B2}" dt="2023-06-01T15:14:27.787" v="10958" actId="478"/>
          <ac:picMkLst>
            <pc:docMk/>
            <pc:sldMk cId="2763594161" sldId="542"/>
            <ac:picMk id="6" creationId="{AD1CB5BF-F27B-F52D-9992-02C516F8366F}"/>
          </ac:picMkLst>
        </pc:picChg>
        <pc:picChg chg="add mod">
          <ac:chgData name="Nikki Papenfus" userId="2a405823-0c8b-419b-afb6-8159926c2e17" providerId="ADAL" clId="{C4CD5978-2643-4E14-BB26-37358CB1C7B2}" dt="2023-06-01T15:14:38.749" v="10965" actId="1076"/>
          <ac:picMkLst>
            <pc:docMk/>
            <pc:sldMk cId="2763594161" sldId="542"/>
            <ac:picMk id="8" creationId="{E2404F33-4A98-7D0D-B014-74A94DD576F8}"/>
          </ac:picMkLst>
        </pc:picChg>
        <pc:picChg chg="del">
          <ac:chgData name="Nikki Papenfus" userId="2a405823-0c8b-419b-afb6-8159926c2e17" providerId="ADAL" clId="{C4CD5978-2643-4E14-BB26-37358CB1C7B2}" dt="2023-05-31T13:44:30.293" v="2894" actId="478"/>
          <ac:picMkLst>
            <pc:docMk/>
            <pc:sldMk cId="2763594161" sldId="542"/>
            <ac:picMk id="9" creationId="{9AFF1D80-9B78-7004-AEB3-548DE0C604AE}"/>
          </ac:picMkLst>
        </pc:picChg>
      </pc:sldChg>
      <pc:sldChg chg="addSp delSp modSp add mod ord delCm modCm">
        <pc:chgData name="Nikki Papenfus" userId="2a405823-0c8b-419b-afb6-8159926c2e17" providerId="ADAL" clId="{C4CD5978-2643-4E14-BB26-37358CB1C7B2}" dt="2023-06-02T07:24:09.977" v="12323"/>
        <pc:sldMkLst>
          <pc:docMk/>
          <pc:sldMk cId="1471194057" sldId="543"/>
        </pc:sldMkLst>
        <pc:picChg chg="add del mod">
          <ac:chgData name="Nikki Papenfus" userId="2a405823-0c8b-419b-afb6-8159926c2e17" providerId="ADAL" clId="{C4CD5978-2643-4E14-BB26-37358CB1C7B2}" dt="2023-06-02T07:20:45.503" v="12315" actId="478"/>
          <ac:picMkLst>
            <pc:docMk/>
            <pc:sldMk cId="1471194057" sldId="543"/>
            <ac:picMk id="4" creationId="{2CF77FC4-3AC1-CCCD-6E9F-48A46D3DBD7A}"/>
          </ac:picMkLst>
        </pc:picChg>
        <pc:picChg chg="add mod">
          <ac:chgData name="Nikki Papenfus" userId="2a405823-0c8b-419b-afb6-8159926c2e17" providerId="ADAL" clId="{C4CD5978-2643-4E14-BB26-37358CB1C7B2}" dt="2023-06-02T07:21:01.059" v="12321" actId="1036"/>
          <ac:picMkLst>
            <pc:docMk/>
            <pc:sldMk cId="1471194057" sldId="543"/>
            <ac:picMk id="6" creationId="{F34D7D12-4D97-92E7-6C0B-B263C2A13A7B}"/>
          </ac:picMkLst>
        </pc:picChg>
        <pc:picChg chg="del mod">
          <ac:chgData name="Nikki Papenfus" userId="2a405823-0c8b-419b-afb6-8159926c2e17" providerId="ADAL" clId="{C4CD5978-2643-4E14-BB26-37358CB1C7B2}" dt="2023-06-02T07:19:46.160" v="12310" actId="478"/>
          <ac:picMkLst>
            <pc:docMk/>
            <pc:sldMk cId="1471194057" sldId="543"/>
            <ac:picMk id="9" creationId="{9AFF1D80-9B78-7004-AEB3-548DE0C604AE}"/>
          </ac:picMkLst>
        </pc:picChg>
      </pc:sldChg>
      <pc:sldChg chg="addSp delSp modSp add del mod ord modShow">
        <pc:chgData name="Nikki Papenfus" userId="2a405823-0c8b-419b-afb6-8159926c2e17" providerId="ADAL" clId="{C4CD5978-2643-4E14-BB26-37358CB1C7B2}" dt="2023-06-01T07:38:04.261" v="7202" actId="47"/>
        <pc:sldMkLst>
          <pc:docMk/>
          <pc:sldMk cId="2278980403" sldId="544"/>
        </pc:sldMkLst>
        <pc:spChg chg="mod">
          <ac:chgData name="Nikki Papenfus" userId="2a405823-0c8b-419b-afb6-8159926c2e17" providerId="ADAL" clId="{C4CD5978-2643-4E14-BB26-37358CB1C7B2}" dt="2023-05-31T14:30:29.249" v="3984" actId="20577"/>
          <ac:spMkLst>
            <pc:docMk/>
            <pc:sldMk cId="2278980403" sldId="544"/>
            <ac:spMk id="11" creationId="{1A9C6600-6B78-439C-937D-D1772165D1D6}"/>
          </ac:spMkLst>
        </pc:spChg>
        <pc:spChg chg="mod topLvl">
          <ac:chgData name="Nikki Papenfus" userId="2a405823-0c8b-419b-afb6-8159926c2e17" providerId="ADAL" clId="{C4CD5978-2643-4E14-BB26-37358CB1C7B2}" dt="2023-05-31T14:31:05.437" v="4027" actId="164"/>
          <ac:spMkLst>
            <pc:docMk/>
            <pc:sldMk cId="2278980403" sldId="544"/>
            <ac:spMk id="49" creationId="{39A0BC96-9C61-4E65-A483-FC4E9F198BFD}"/>
          </ac:spMkLst>
        </pc:spChg>
        <pc:spChg chg="mod topLvl">
          <ac:chgData name="Nikki Papenfus" userId="2a405823-0c8b-419b-afb6-8159926c2e17" providerId="ADAL" clId="{C4CD5978-2643-4E14-BB26-37358CB1C7B2}" dt="2023-05-31T14:31:26.793" v="4062" actId="164"/>
          <ac:spMkLst>
            <pc:docMk/>
            <pc:sldMk cId="2278980403" sldId="544"/>
            <ac:spMk id="50" creationId="{3BFED656-E86F-4358-8139-C4372F876284}"/>
          </ac:spMkLst>
        </pc:spChg>
        <pc:spChg chg="mod topLvl">
          <ac:chgData name="Nikki Papenfus" userId="2a405823-0c8b-419b-afb6-8159926c2e17" providerId="ADAL" clId="{C4CD5978-2643-4E14-BB26-37358CB1C7B2}" dt="2023-05-31T14:31:36.469" v="4071" actId="164"/>
          <ac:spMkLst>
            <pc:docMk/>
            <pc:sldMk cId="2278980403" sldId="544"/>
            <ac:spMk id="51" creationId="{4E935B83-FDB8-4B94-B034-C5C319F79496}"/>
          </ac:spMkLst>
        </pc:spChg>
        <pc:spChg chg="mod topLvl">
          <ac:chgData name="Nikki Papenfus" userId="2a405823-0c8b-419b-afb6-8159926c2e17" providerId="ADAL" clId="{C4CD5978-2643-4E14-BB26-37358CB1C7B2}" dt="2023-05-31T14:31:14.112" v="4035" actId="164"/>
          <ac:spMkLst>
            <pc:docMk/>
            <pc:sldMk cId="2278980403" sldId="544"/>
            <ac:spMk id="52" creationId="{4C9F5C75-27D1-4B9B-B602-A5E156F36643}"/>
          </ac:spMkLst>
        </pc:spChg>
        <pc:spChg chg="mod topLvl">
          <ac:chgData name="Nikki Papenfus" userId="2a405823-0c8b-419b-afb6-8159926c2e17" providerId="ADAL" clId="{C4CD5978-2643-4E14-BB26-37358CB1C7B2}" dt="2023-05-31T14:30:43.104" v="3986" actId="165"/>
          <ac:spMkLst>
            <pc:docMk/>
            <pc:sldMk cId="2278980403" sldId="544"/>
            <ac:spMk id="55" creationId="{B6867568-1E98-4F83-8C00-DD429AA5FAF9}"/>
          </ac:spMkLst>
        </pc:spChg>
        <pc:spChg chg="mod topLvl">
          <ac:chgData name="Nikki Papenfus" userId="2a405823-0c8b-419b-afb6-8159926c2e17" providerId="ADAL" clId="{C4CD5978-2643-4E14-BB26-37358CB1C7B2}" dt="2023-05-31T14:31:45.835" v="4073" actId="207"/>
          <ac:spMkLst>
            <pc:docMk/>
            <pc:sldMk cId="2278980403" sldId="544"/>
            <ac:spMk id="57" creationId="{D225C485-E503-4732-AAEE-7EAC01F310AA}"/>
          </ac:spMkLst>
        </pc:spChg>
        <pc:spChg chg="mod topLvl">
          <ac:chgData name="Nikki Papenfus" userId="2a405823-0c8b-419b-afb6-8159926c2e17" providerId="ADAL" clId="{C4CD5978-2643-4E14-BB26-37358CB1C7B2}" dt="2023-05-31T14:31:14.112" v="4035" actId="164"/>
          <ac:spMkLst>
            <pc:docMk/>
            <pc:sldMk cId="2278980403" sldId="544"/>
            <ac:spMk id="58" creationId="{F25C0A0B-D5D2-441B-873F-BA5D46EA19FF}"/>
          </ac:spMkLst>
        </pc:spChg>
        <pc:spChg chg="mod topLvl">
          <ac:chgData name="Nikki Papenfus" userId="2a405823-0c8b-419b-afb6-8159926c2e17" providerId="ADAL" clId="{C4CD5978-2643-4E14-BB26-37358CB1C7B2}" dt="2023-05-31T14:31:36.469" v="4071" actId="164"/>
          <ac:spMkLst>
            <pc:docMk/>
            <pc:sldMk cId="2278980403" sldId="544"/>
            <ac:spMk id="59" creationId="{4BDCFCD6-C466-444B-AD1C-B4084782E0A1}"/>
          </ac:spMkLst>
        </pc:spChg>
        <pc:spChg chg="mod topLvl">
          <ac:chgData name="Nikki Papenfus" userId="2a405823-0c8b-419b-afb6-8159926c2e17" providerId="ADAL" clId="{C4CD5978-2643-4E14-BB26-37358CB1C7B2}" dt="2023-05-31T14:31:26.793" v="4062" actId="164"/>
          <ac:spMkLst>
            <pc:docMk/>
            <pc:sldMk cId="2278980403" sldId="544"/>
            <ac:spMk id="60" creationId="{18759CD1-EDE9-4355-87BA-E188050C088A}"/>
          </ac:spMkLst>
        </pc:spChg>
        <pc:spChg chg="mod topLvl">
          <ac:chgData name="Nikki Papenfus" userId="2a405823-0c8b-419b-afb6-8159926c2e17" providerId="ADAL" clId="{C4CD5978-2643-4E14-BB26-37358CB1C7B2}" dt="2023-05-31T14:31:05.437" v="4027" actId="164"/>
          <ac:spMkLst>
            <pc:docMk/>
            <pc:sldMk cId="2278980403" sldId="544"/>
            <ac:spMk id="61" creationId="{228459FD-FD06-4397-B140-4C5FDDF7C91E}"/>
          </ac:spMkLst>
        </pc:spChg>
        <pc:grpChg chg="mod">
          <ac:chgData name="Nikki Papenfus" userId="2a405823-0c8b-419b-afb6-8159926c2e17" providerId="ADAL" clId="{C4CD5978-2643-4E14-BB26-37358CB1C7B2}" dt="2023-05-31T14:41:23.787" v="4589" actId="1036"/>
          <ac:grpSpMkLst>
            <pc:docMk/>
            <pc:sldMk cId="2278980403" sldId="544"/>
            <ac:grpSpMk id="3" creationId="{A50B124B-1132-4477-BC9B-AE54CD212BBE}"/>
          </ac:grpSpMkLst>
        </pc:grpChg>
        <pc:grpChg chg="del">
          <ac:chgData name="Nikki Papenfus" userId="2a405823-0c8b-419b-afb6-8159926c2e17" providerId="ADAL" clId="{C4CD5978-2643-4E14-BB26-37358CB1C7B2}" dt="2023-05-31T14:30:43.104" v="3986" actId="165"/>
          <ac:grpSpMkLst>
            <pc:docMk/>
            <pc:sldMk cId="2278980403" sldId="544"/>
            <ac:grpSpMk id="48" creationId="{AFB41DFA-5BE4-4AC5-8841-5FD926D649CF}"/>
          </ac:grpSpMkLst>
        </pc:grpChg>
        <pc:grpChg chg="add mod">
          <ac:chgData name="Nikki Papenfus" userId="2a405823-0c8b-419b-afb6-8159926c2e17" providerId="ADAL" clId="{C4CD5978-2643-4E14-BB26-37358CB1C7B2}" dt="2023-05-31T14:32:31.014" v="4153" actId="1037"/>
          <ac:grpSpMkLst>
            <pc:docMk/>
            <pc:sldMk cId="2278980403" sldId="544"/>
            <ac:grpSpMk id="69" creationId="{09BF0A59-C990-5CC2-BAE3-2D19F654B73F}"/>
          </ac:grpSpMkLst>
        </pc:grpChg>
        <pc:grpChg chg="add mod">
          <ac:chgData name="Nikki Papenfus" userId="2a405823-0c8b-419b-afb6-8159926c2e17" providerId="ADAL" clId="{C4CD5978-2643-4E14-BB26-37358CB1C7B2}" dt="2023-05-31T14:32:16.281" v="4148" actId="1038"/>
          <ac:grpSpMkLst>
            <pc:docMk/>
            <pc:sldMk cId="2278980403" sldId="544"/>
            <ac:grpSpMk id="71" creationId="{F00D36E7-A58C-4DD7-6E59-A22D3BB9663C}"/>
          </ac:grpSpMkLst>
        </pc:grpChg>
        <pc:grpChg chg="add mod">
          <ac:chgData name="Nikki Papenfus" userId="2a405823-0c8b-419b-afb6-8159926c2e17" providerId="ADAL" clId="{C4CD5978-2643-4E14-BB26-37358CB1C7B2}" dt="2023-05-31T14:32:43.229" v="4157" actId="408"/>
          <ac:grpSpMkLst>
            <pc:docMk/>
            <pc:sldMk cId="2278980403" sldId="544"/>
            <ac:grpSpMk id="73" creationId="{DA13A810-F0C5-470A-CDA9-2D626C913F31}"/>
          </ac:grpSpMkLst>
        </pc:grpChg>
        <pc:grpChg chg="add mod">
          <ac:chgData name="Nikki Papenfus" userId="2a405823-0c8b-419b-afb6-8159926c2e17" providerId="ADAL" clId="{C4CD5978-2643-4E14-BB26-37358CB1C7B2}" dt="2023-05-31T14:32:43.229" v="4157" actId="408"/>
          <ac:grpSpMkLst>
            <pc:docMk/>
            <pc:sldMk cId="2278980403" sldId="544"/>
            <ac:grpSpMk id="75" creationId="{39F9A4C6-6B2F-A33F-133F-695698968B99}"/>
          </ac:grpSpMkLst>
        </pc:grpChg>
        <pc:picChg chg="add mod">
          <ac:chgData name="Nikki Papenfus" userId="2a405823-0c8b-419b-afb6-8159926c2e17" providerId="ADAL" clId="{C4CD5978-2643-4E14-BB26-37358CB1C7B2}" dt="2023-05-31T16:37:03.721" v="6887" actId="1076"/>
          <ac:picMkLst>
            <pc:docMk/>
            <pc:sldMk cId="2278980403" sldId="544"/>
            <ac:picMk id="82" creationId="{B2682640-CB75-E5AF-4677-A772AF6626CF}"/>
          </ac:picMkLst>
        </pc:picChg>
        <pc:cxnChg chg="mod topLvl">
          <ac:chgData name="Nikki Papenfus" userId="2a405823-0c8b-419b-afb6-8159926c2e17" providerId="ADAL" clId="{C4CD5978-2643-4E14-BB26-37358CB1C7B2}" dt="2023-05-31T14:31:26.793" v="4062" actId="164"/>
          <ac:cxnSpMkLst>
            <pc:docMk/>
            <pc:sldMk cId="2278980403" sldId="544"/>
            <ac:cxnSpMk id="53" creationId="{96BCD7DF-417C-40FC-A009-62F20E310579}"/>
          </ac:cxnSpMkLst>
        </pc:cxnChg>
        <pc:cxnChg chg="mod topLvl">
          <ac:chgData name="Nikki Papenfus" userId="2a405823-0c8b-419b-afb6-8159926c2e17" providerId="ADAL" clId="{C4CD5978-2643-4E14-BB26-37358CB1C7B2}" dt="2023-05-31T14:31:05.437" v="4027" actId="164"/>
          <ac:cxnSpMkLst>
            <pc:docMk/>
            <pc:sldMk cId="2278980403" sldId="544"/>
            <ac:cxnSpMk id="54" creationId="{5C35DC17-35CA-474B-A63A-097AF4B53683}"/>
          </ac:cxnSpMkLst>
        </pc:cxnChg>
        <pc:cxnChg chg="mod topLvl">
          <ac:chgData name="Nikki Papenfus" userId="2a405823-0c8b-419b-afb6-8159926c2e17" providerId="ADAL" clId="{C4CD5978-2643-4E14-BB26-37358CB1C7B2}" dt="2023-05-31T14:31:36.469" v="4071" actId="164"/>
          <ac:cxnSpMkLst>
            <pc:docMk/>
            <pc:sldMk cId="2278980403" sldId="544"/>
            <ac:cxnSpMk id="56" creationId="{B3161827-1C79-45D4-8A2A-7D4430AD5A82}"/>
          </ac:cxnSpMkLst>
        </pc:cxnChg>
        <pc:cxnChg chg="mod topLvl">
          <ac:chgData name="Nikki Papenfus" userId="2a405823-0c8b-419b-afb6-8159926c2e17" providerId="ADAL" clId="{C4CD5978-2643-4E14-BB26-37358CB1C7B2}" dt="2023-05-31T14:31:14.112" v="4035" actId="164"/>
          <ac:cxnSpMkLst>
            <pc:docMk/>
            <pc:sldMk cId="2278980403" sldId="544"/>
            <ac:cxnSpMk id="62" creationId="{D03824B4-4EF4-45B9-8576-E50018875612}"/>
          </ac:cxnSpMkLst>
        </pc:cxnChg>
      </pc:sldChg>
      <pc:sldChg chg="add del">
        <pc:chgData name="Nikki Papenfus" userId="2a405823-0c8b-419b-afb6-8159926c2e17" providerId="ADAL" clId="{C4CD5978-2643-4E14-BB26-37358CB1C7B2}" dt="2023-05-31T14:39:41.016" v="4420"/>
        <pc:sldMkLst>
          <pc:docMk/>
          <pc:sldMk cId="482115138" sldId="545"/>
        </pc:sldMkLst>
      </pc:sldChg>
      <pc:sldChg chg="add del">
        <pc:chgData name="Nikki Papenfus" userId="2a405823-0c8b-419b-afb6-8159926c2e17" providerId="ADAL" clId="{C4CD5978-2643-4E14-BB26-37358CB1C7B2}" dt="2023-05-31T14:39:45.010" v="4422"/>
        <pc:sldMkLst>
          <pc:docMk/>
          <pc:sldMk cId="942476877" sldId="545"/>
        </pc:sldMkLst>
      </pc:sldChg>
      <pc:sldChg chg="addSp delSp modSp add del mod ord modShow">
        <pc:chgData name="Nikki Papenfus" userId="2a405823-0c8b-419b-afb6-8159926c2e17" providerId="ADAL" clId="{C4CD5978-2643-4E14-BB26-37358CB1C7B2}" dt="2023-06-01T16:01:44.933" v="12159" actId="47"/>
        <pc:sldMkLst>
          <pc:docMk/>
          <pc:sldMk cId="3015967817" sldId="545"/>
        </pc:sldMkLst>
        <pc:spChg chg="mod">
          <ac:chgData name="Nikki Papenfus" userId="2a405823-0c8b-419b-afb6-8159926c2e17" providerId="ADAL" clId="{C4CD5978-2643-4E14-BB26-37358CB1C7B2}" dt="2023-06-01T10:22:17.590" v="9759" actId="20577"/>
          <ac:spMkLst>
            <pc:docMk/>
            <pc:sldMk cId="3015967817" sldId="545"/>
            <ac:spMk id="2" creationId="{73F060A0-A02A-C863-69B6-83C2C129863A}"/>
          </ac:spMkLst>
        </pc:spChg>
        <pc:spChg chg="add del mod">
          <ac:chgData name="Nikki Papenfus" userId="2a405823-0c8b-419b-afb6-8159926c2e17" providerId="ADAL" clId="{C4CD5978-2643-4E14-BB26-37358CB1C7B2}" dt="2023-06-01T09:18:56.592" v="8443" actId="478"/>
          <ac:spMkLst>
            <pc:docMk/>
            <pc:sldMk cId="3015967817" sldId="545"/>
            <ac:spMk id="3" creationId="{2020FCB5-F794-F009-11CE-A2E57787AF68}"/>
          </ac:spMkLst>
        </pc:spChg>
        <pc:spChg chg="add del mod">
          <ac:chgData name="Nikki Papenfus" userId="2a405823-0c8b-419b-afb6-8159926c2e17" providerId="ADAL" clId="{C4CD5978-2643-4E14-BB26-37358CB1C7B2}" dt="2023-05-31T14:40:20.922" v="4482" actId="478"/>
          <ac:spMkLst>
            <pc:docMk/>
            <pc:sldMk cId="3015967817" sldId="545"/>
            <ac:spMk id="4" creationId="{DA0AD69B-EE73-5C58-1B7F-BB3C20206069}"/>
          </ac:spMkLst>
        </pc:spChg>
        <pc:spChg chg="add mod">
          <ac:chgData name="Nikki Papenfus" userId="2a405823-0c8b-419b-afb6-8159926c2e17" providerId="ADAL" clId="{C4CD5978-2643-4E14-BB26-37358CB1C7B2}" dt="2023-05-31T15:01:19.244" v="4998" actId="1038"/>
          <ac:spMkLst>
            <pc:docMk/>
            <pc:sldMk cId="3015967817" sldId="545"/>
            <ac:spMk id="5" creationId="{894744CC-3032-20A1-9941-822DB9523AAF}"/>
          </ac:spMkLst>
        </pc:spChg>
        <pc:spChg chg="add mod">
          <ac:chgData name="Nikki Papenfus" userId="2a405823-0c8b-419b-afb6-8159926c2e17" providerId="ADAL" clId="{C4CD5978-2643-4E14-BB26-37358CB1C7B2}" dt="2023-05-31T15:01:19.244" v="4998" actId="1038"/>
          <ac:spMkLst>
            <pc:docMk/>
            <pc:sldMk cId="3015967817" sldId="545"/>
            <ac:spMk id="6" creationId="{82C262F9-0FE2-A430-7707-AF4F739EDA81}"/>
          </ac:spMkLst>
        </pc:spChg>
        <pc:spChg chg="add mod">
          <ac:chgData name="Nikki Papenfus" userId="2a405823-0c8b-419b-afb6-8159926c2e17" providerId="ADAL" clId="{C4CD5978-2643-4E14-BB26-37358CB1C7B2}" dt="2023-05-31T15:01:32.825" v="5001" actId="14100"/>
          <ac:spMkLst>
            <pc:docMk/>
            <pc:sldMk cId="3015967817" sldId="545"/>
            <ac:spMk id="7" creationId="{718D3215-D6BD-81CB-78E2-69DE158B2876}"/>
          </ac:spMkLst>
        </pc:spChg>
        <pc:spChg chg="add mod">
          <ac:chgData name="Nikki Papenfus" userId="2a405823-0c8b-419b-afb6-8159926c2e17" providerId="ADAL" clId="{C4CD5978-2643-4E14-BB26-37358CB1C7B2}" dt="2023-05-31T15:01:19.244" v="4998" actId="1038"/>
          <ac:spMkLst>
            <pc:docMk/>
            <pc:sldMk cId="3015967817" sldId="545"/>
            <ac:spMk id="8" creationId="{156263D0-620E-4E73-2196-AD897E424051}"/>
          </ac:spMkLst>
        </pc:spChg>
        <pc:spChg chg="add mod">
          <ac:chgData name="Nikki Papenfus" userId="2a405823-0c8b-419b-afb6-8159926c2e17" providerId="ADAL" clId="{C4CD5978-2643-4E14-BB26-37358CB1C7B2}" dt="2023-05-31T15:01:19.244" v="4998" actId="1038"/>
          <ac:spMkLst>
            <pc:docMk/>
            <pc:sldMk cId="3015967817" sldId="545"/>
            <ac:spMk id="9" creationId="{1CF6DCA2-EB34-E6A1-9D7C-B3AEB21CDD67}"/>
          </ac:spMkLst>
        </pc:spChg>
        <pc:spChg chg="add mod">
          <ac:chgData name="Nikki Papenfus" userId="2a405823-0c8b-419b-afb6-8159926c2e17" providerId="ADAL" clId="{C4CD5978-2643-4E14-BB26-37358CB1C7B2}" dt="2023-05-31T15:01:19.244" v="4998" actId="1038"/>
          <ac:spMkLst>
            <pc:docMk/>
            <pc:sldMk cId="3015967817" sldId="545"/>
            <ac:spMk id="10" creationId="{F4409ADA-057A-AAC1-2DAB-2CBE76D77F08}"/>
          </ac:spMkLst>
        </pc:spChg>
        <pc:spChg chg="add mod">
          <ac:chgData name="Nikki Papenfus" userId="2a405823-0c8b-419b-afb6-8159926c2e17" providerId="ADAL" clId="{C4CD5978-2643-4E14-BB26-37358CB1C7B2}" dt="2023-05-31T15:01:19.244" v="4998" actId="1038"/>
          <ac:spMkLst>
            <pc:docMk/>
            <pc:sldMk cId="3015967817" sldId="545"/>
            <ac:spMk id="11" creationId="{DAEF5AE6-1F57-6D65-0006-B9AF3969108F}"/>
          </ac:spMkLst>
        </pc:spChg>
        <pc:spChg chg="add mod">
          <ac:chgData name="Nikki Papenfus" userId="2a405823-0c8b-419b-afb6-8159926c2e17" providerId="ADAL" clId="{C4CD5978-2643-4E14-BB26-37358CB1C7B2}" dt="2023-06-01T08:16:18.560" v="7624" actId="1076"/>
          <ac:spMkLst>
            <pc:docMk/>
            <pc:sldMk cId="3015967817" sldId="545"/>
            <ac:spMk id="12" creationId="{E046CFAB-00DF-7DC6-9126-860E80EBDCA7}"/>
          </ac:spMkLst>
        </pc:spChg>
        <pc:spChg chg="add mod">
          <ac:chgData name="Nikki Papenfus" userId="2a405823-0c8b-419b-afb6-8159926c2e17" providerId="ADAL" clId="{C4CD5978-2643-4E14-BB26-37358CB1C7B2}" dt="2023-05-31T15:01:19.244" v="4998" actId="1038"/>
          <ac:spMkLst>
            <pc:docMk/>
            <pc:sldMk cId="3015967817" sldId="545"/>
            <ac:spMk id="13" creationId="{12475015-17F5-95F3-163C-21DE4E4DD521}"/>
          </ac:spMkLst>
        </pc:spChg>
        <pc:spChg chg="add mod">
          <ac:chgData name="Nikki Papenfus" userId="2a405823-0c8b-419b-afb6-8159926c2e17" providerId="ADAL" clId="{C4CD5978-2643-4E14-BB26-37358CB1C7B2}" dt="2023-05-31T15:01:19.244" v="4998" actId="1038"/>
          <ac:spMkLst>
            <pc:docMk/>
            <pc:sldMk cId="3015967817" sldId="545"/>
            <ac:spMk id="14" creationId="{E8D35FF9-F429-215E-5299-990E9230BBA7}"/>
          </ac:spMkLst>
        </pc:spChg>
        <pc:spChg chg="add del mod">
          <ac:chgData name="Nikki Papenfus" userId="2a405823-0c8b-419b-afb6-8159926c2e17" providerId="ADAL" clId="{C4CD5978-2643-4E14-BB26-37358CB1C7B2}" dt="2023-05-31T15:12:40.555" v="5387" actId="478"/>
          <ac:spMkLst>
            <pc:docMk/>
            <pc:sldMk cId="3015967817" sldId="545"/>
            <ac:spMk id="15" creationId="{09DE8C0E-7872-BFEC-40FB-85CCFB3F9569}"/>
          </ac:spMkLst>
        </pc:spChg>
        <pc:spChg chg="add del mod">
          <ac:chgData name="Nikki Papenfus" userId="2a405823-0c8b-419b-afb6-8159926c2e17" providerId="ADAL" clId="{C4CD5978-2643-4E14-BB26-37358CB1C7B2}" dt="2023-05-31T14:57:03.693" v="4941" actId="164"/>
          <ac:spMkLst>
            <pc:docMk/>
            <pc:sldMk cId="3015967817" sldId="545"/>
            <ac:spMk id="16" creationId="{45AE3948-F3B5-0B08-2432-3B797380AFEA}"/>
          </ac:spMkLst>
        </pc:spChg>
        <pc:spChg chg="add del mod">
          <ac:chgData name="Nikki Papenfus" userId="2a405823-0c8b-419b-afb6-8159926c2e17" providerId="ADAL" clId="{C4CD5978-2643-4E14-BB26-37358CB1C7B2}" dt="2023-06-01T07:45:22.154" v="7504" actId="20577"/>
          <ac:spMkLst>
            <pc:docMk/>
            <pc:sldMk cId="3015967817" sldId="545"/>
            <ac:spMk id="17" creationId="{DB6BC475-499C-C01E-DDEE-36D97BD7C548}"/>
          </ac:spMkLst>
        </pc:spChg>
        <pc:spChg chg="add del mod">
          <ac:chgData name="Nikki Papenfus" userId="2a405823-0c8b-419b-afb6-8159926c2e17" providerId="ADAL" clId="{C4CD5978-2643-4E14-BB26-37358CB1C7B2}" dt="2023-05-31T14:57:03.693" v="4941" actId="164"/>
          <ac:spMkLst>
            <pc:docMk/>
            <pc:sldMk cId="3015967817" sldId="545"/>
            <ac:spMk id="18" creationId="{74F69305-0A83-3986-CB66-6C21A7DE8C31}"/>
          </ac:spMkLst>
        </pc:spChg>
        <pc:spChg chg="add del mod">
          <ac:chgData name="Nikki Papenfus" userId="2a405823-0c8b-419b-afb6-8159926c2e17" providerId="ADAL" clId="{C4CD5978-2643-4E14-BB26-37358CB1C7B2}" dt="2023-06-01T07:45:55.688" v="7524" actId="6549"/>
          <ac:spMkLst>
            <pc:docMk/>
            <pc:sldMk cId="3015967817" sldId="545"/>
            <ac:spMk id="19" creationId="{DE2352DB-D650-D774-731E-1E12211FC8EA}"/>
          </ac:spMkLst>
        </pc:spChg>
        <pc:spChg chg="add del mod">
          <ac:chgData name="Nikki Papenfus" userId="2a405823-0c8b-419b-afb6-8159926c2e17" providerId="ADAL" clId="{C4CD5978-2643-4E14-BB26-37358CB1C7B2}" dt="2023-05-31T14:57:03.693" v="4941" actId="164"/>
          <ac:spMkLst>
            <pc:docMk/>
            <pc:sldMk cId="3015967817" sldId="545"/>
            <ac:spMk id="20" creationId="{8617A52A-6C2A-0F95-03E2-3AC3094E6460}"/>
          </ac:spMkLst>
        </pc:spChg>
        <pc:spChg chg="add del mod">
          <ac:chgData name="Nikki Papenfus" userId="2a405823-0c8b-419b-afb6-8159926c2e17" providerId="ADAL" clId="{C4CD5978-2643-4E14-BB26-37358CB1C7B2}" dt="2023-06-01T07:44:36.498" v="7467" actId="14100"/>
          <ac:spMkLst>
            <pc:docMk/>
            <pc:sldMk cId="3015967817" sldId="545"/>
            <ac:spMk id="21" creationId="{F1BD943D-F3C8-A136-65F3-1FAA2C445D78}"/>
          </ac:spMkLst>
        </pc:spChg>
        <pc:spChg chg="add del mod">
          <ac:chgData name="Nikki Papenfus" userId="2a405823-0c8b-419b-afb6-8159926c2e17" providerId="ADAL" clId="{C4CD5978-2643-4E14-BB26-37358CB1C7B2}" dt="2023-05-31T14:57:03.693" v="4941" actId="164"/>
          <ac:spMkLst>
            <pc:docMk/>
            <pc:sldMk cId="3015967817" sldId="545"/>
            <ac:spMk id="22" creationId="{47AA095D-8565-7FD7-79B7-47C83005ED9C}"/>
          </ac:spMkLst>
        </pc:spChg>
        <pc:spChg chg="add del mod">
          <ac:chgData name="Nikki Papenfus" userId="2a405823-0c8b-419b-afb6-8159926c2e17" providerId="ADAL" clId="{C4CD5978-2643-4E14-BB26-37358CB1C7B2}" dt="2023-06-01T07:46:09.636" v="7525"/>
          <ac:spMkLst>
            <pc:docMk/>
            <pc:sldMk cId="3015967817" sldId="545"/>
            <ac:spMk id="23" creationId="{4133AACA-51BA-A6AC-5332-08E79C469214}"/>
          </ac:spMkLst>
        </pc:spChg>
        <pc:spChg chg="add del mod">
          <ac:chgData name="Nikki Papenfus" userId="2a405823-0c8b-419b-afb6-8159926c2e17" providerId="ADAL" clId="{C4CD5978-2643-4E14-BB26-37358CB1C7B2}" dt="2023-05-31T14:57:03.693" v="4941" actId="164"/>
          <ac:spMkLst>
            <pc:docMk/>
            <pc:sldMk cId="3015967817" sldId="545"/>
            <ac:spMk id="24" creationId="{E405A752-0E9D-05AB-35C6-22A3014FA897}"/>
          </ac:spMkLst>
        </pc:spChg>
        <pc:spChg chg="add del mod">
          <ac:chgData name="Nikki Papenfus" userId="2a405823-0c8b-419b-afb6-8159926c2e17" providerId="ADAL" clId="{C4CD5978-2643-4E14-BB26-37358CB1C7B2}" dt="2023-06-01T07:46:15.512" v="7529" actId="6549"/>
          <ac:spMkLst>
            <pc:docMk/>
            <pc:sldMk cId="3015967817" sldId="545"/>
            <ac:spMk id="25" creationId="{1106AA16-FA94-55BD-9EE1-18BFE5DE1907}"/>
          </ac:spMkLst>
        </pc:spChg>
        <pc:spChg chg="add del mod">
          <ac:chgData name="Nikki Papenfus" userId="2a405823-0c8b-419b-afb6-8159926c2e17" providerId="ADAL" clId="{C4CD5978-2643-4E14-BB26-37358CB1C7B2}" dt="2023-05-31T14:50:35.821" v="4845" actId="478"/>
          <ac:spMkLst>
            <pc:docMk/>
            <pc:sldMk cId="3015967817" sldId="545"/>
            <ac:spMk id="26" creationId="{543348F5-3EA6-CA15-152B-49CB5B7DED00}"/>
          </ac:spMkLst>
        </pc:spChg>
        <pc:spChg chg="add del mod">
          <ac:chgData name="Nikki Papenfus" userId="2a405823-0c8b-419b-afb6-8159926c2e17" providerId="ADAL" clId="{C4CD5978-2643-4E14-BB26-37358CB1C7B2}" dt="2023-05-31T14:50:38.352" v="4847" actId="478"/>
          <ac:spMkLst>
            <pc:docMk/>
            <pc:sldMk cId="3015967817" sldId="545"/>
            <ac:spMk id="27" creationId="{DE574FE8-70B8-9A74-35C8-A7CCDECFC9A8}"/>
          </ac:spMkLst>
        </pc:spChg>
        <pc:spChg chg="add del mod">
          <ac:chgData name="Nikki Papenfus" userId="2a405823-0c8b-419b-afb6-8159926c2e17" providerId="ADAL" clId="{C4CD5978-2643-4E14-BB26-37358CB1C7B2}" dt="2023-05-31T14:50:42.313" v="4848" actId="478"/>
          <ac:spMkLst>
            <pc:docMk/>
            <pc:sldMk cId="3015967817" sldId="545"/>
            <ac:spMk id="28" creationId="{7B492444-5E50-51F0-F165-1249A6B1B5FC}"/>
          </ac:spMkLst>
        </pc:spChg>
        <pc:spChg chg="add del mod">
          <ac:chgData name="Nikki Papenfus" userId="2a405823-0c8b-419b-afb6-8159926c2e17" providerId="ADAL" clId="{C4CD5978-2643-4E14-BB26-37358CB1C7B2}" dt="2023-05-31T14:50:32.401" v="4842" actId="478"/>
          <ac:spMkLst>
            <pc:docMk/>
            <pc:sldMk cId="3015967817" sldId="545"/>
            <ac:spMk id="29" creationId="{186A5F9A-2D45-5878-0CDD-666396C801E8}"/>
          </ac:spMkLst>
        </pc:spChg>
        <pc:spChg chg="add del mod">
          <ac:chgData name="Nikki Papenfus" userId="2a405823-0c8b-419b-afb6-8159926c2e17" providerId="ADAL" clId="{C4CD5978-2643-4E14-BB26-37358CB1C7B2}" dt="2023-05-31T14:50:32.019" v="4841" actId="478"/>
          <ac:spMkLst>
            <pc:docMk/>
            <pc:sldMk cId="3015967817" sldId="545"/>
            <ac:spMk id="30" creationId="{9E4ABB74-06DC-4B74-506D-33DE36CEE065}"/>
          </ac:spMkLst>
        </pc:spChg>
        <pc:spChg chg="add del mod">
          <ac:chgData name="Nikki Papenfus" userId="2a405823-0c8b-419b-afb6-8159926c2e17" providerId="ADAL" clId="{C4CD5978-2643-4E14-BB26-37358CB1C7B2}" dt="2023-05-31T14:44:41.083" v="4795" actId="478"/>
          <ac:spMkLst>
            <pc:docMk/>
            <pc:sldMk cId="3015967817" sldId="545"/>
            <ac:spMk id="31" creationId="{4EDB992D-2BB1-0794-623F-1022E5511F5E}"/>
          </ac:spMkLst>
        </pc:spChg>
        <pc:spChg chg="add del mod">
          <ac:chgData name="Nikki Papenfus" userId="2a405823-0c8b-419b-afb6-8159926c2e17" providerId="ADAL" clId="{C4CD5978-2643-4E14-BB26-37358CB1C7B2}" dt="2023-05-31T15:12:48.165" v="5389" actId="478"/>
          <ac:spMkLst>
            <pc:docMk/>
            <pc:sldMk cId="3015967817" sldId="545"/>
            <ac:spMk id="32" creationId="{FAC553A1-1C91-044B-2A96-1D9E99A6A188}"/>
          </ac:spMkLst>
        </pc:spChg>
        <pc:spChg chg="add del mod">
          <ac:chgData name="Nikki Papenfus" userId="2a405823-0c8b-419b-afb6-8159926c2e17" providerId="ADAL" clId="{C4CD5978-2643-4E14-BB26-37358CB1C7B2}" dt="2023-05-31T15:12:48.165" v="5389" actId="478"/>
          <ac:spMkLst>
            <pc:docMk/>
            <pc:sldMk cId="3015967817" sldId="545"/>
            <ac:spMk id="33" creationId="{8A99231F-04D2-2755-AC62-ADAFB097BD46}"/>
          </ac:spMkLst>
        </pc:spChg>
        <pc:spChg chg="add del mod">
          <ac:chgData name="Nikki Papenfus" userId="2a405823-0c8b-419b-afb6-8159926c2e17" providerId="ADAL" clId="{C4CD5978-2643-4E14-BB26-37358CB1C7B2}" dt="2023-05-31T15:12:48.165" v="5389" actId="478"/>
          <ac:spMkLst>
            <pc:docMk/>
            <pc:sldMk cId="3015967817" sldId="545"/>
            <ac:spMk id="34" creationId="{5A83E2A1-E643-2064-7BD7-97B9534F5841}"/>
          </ac:spMkLst>
        </pc:spChg>
        <pc:spChg chg="add del mod">
          <ac:chgData name="Nikki Papenfus" userId="2a405823-0c8b-419b-afb6-8159926c2e17" providerId="ADAL" clId="{C4CD5978-2643-4E14-BB26-37358CB1C7B2}" dt="2023-05-31T15:12:48.165" v="5389" actId="478"/>
          <ac:spMkLst>
            <pc:docMk/>
            <pc:sldMk cId="3015967817" sldId="545"/>
            <ac:spMk id="35" creationId="{925CF48B-C97C-1800-549C-746F06186D10}"/>
          </ac:spMkLst>
        </pc:spChg>
        <pc:spChg chg="add del mod">
          <ac:chgData name="Nikki Papenfus" userId="2a405823-0c8b-419b-afb6-8159926c2e17" providerId="ADAL" clId="{C4CD5978-2643-4E14-BB26-37358CB1C7B2}" dt="2023-05-31T15:12:48.165" v="5389" actId="478"/>
          <ac:spMkLst>
            <pc:docMk/>
            <pc:sldMk cId="3015967817" sldId="545"/>
            <ac:spMk id="36" creationId="{50B844B3-7E1C-F87D-5CEF-767DE6E17776}"/>
          </ac:spMkLst>
        </pc:spChg>
        <pc:spChg chg="add del mod">
          <ac:chgData name="Nikki Papenfus" userId="2a405823-0c8b-419b-afb6-8159926c2e17" providerId="ADAL" clId="{C4CD5978-2643-4E14-BB26-37358CB1C7B2}" dt="2023-05-31T14:44:41.083" v="4795" actId="478"/>
          <ac:spMkLst>
            <pc:docMk/>
            <pc:sldMk cId="3015967817" sldId="545"/>
            <ac:spMk id="37" creationId="{5E15FE4E-C837-6DFA-A068-8B6B3149BC64}"/>
          </ac:spMkLst>
        </pc:spChg>
        <pc:spChg chg="add mod ord">
          <ac:chgData name="Nikki Papenfus" userId="2a405823-0c8b-419b-afb6-8159926c2e17" providerId="ADAL" clId="{C4CD5978-2643-4E14-BB26-37358CB1C7B2}" dt="2023-05-31T15:02:31.593" v="5012" actId="1035"/>
          <ac:spMkLst>
            <pc:docMk/>
            <pc:sldMk cId="3015967817" sldId="545"/>
            <ac:spMk id="38" creationId="{253704D0-4710-4704-7E8A-81B690F3430D}"/>
          </ac:spMkLst>
        </pc:spChg>
        <pc:spChg chg="add mod">
          <ac:chgData name="Nikki Papenfus" userId="2a405823-0c8b-419b-afb6-8159926c2e17" providerId="ADAL" clId="{C4CD5978-2643-4E14-BB26-37358CB1C7B2}" dt="2023-05-31T15:02:25.249" v="5008" actId="14100"/>
          <ac:spMkLst>
            <pc:docMk/>
            <pc:sldMk cId="3015967817" sldId="545"/>
            <ac:spMk id="39" creationId="{AA6AF43A-C2A7-5B65-63F0-E8EAFBEDDFCC}"/>
          </ac:spMkLst>
        </pc:spChg>
        <pc:spChg chg="mod">
          <ac:chgData name="Nikki Papenfus" userId="2a405823-0c8b-419b-afb6-8159926c2e17" providerId="ADAL" clId="{C4CD5978-2643-4E14-BB26-37358CB1C7B2}" dt="2023-05-31T15:02:18.964" v="5007" actId="403"/>
          <ac:spMkLst>
            <pc:docMk/>
            <pc:sldMk cId="3015967817" sldId="545"/>
            <ac:spMk id="41" creationId="{31FD65C7-16C4-7FCF-30E9-E7C4357DDA47}"/>
          </ac:spMkLst>
        </pc:spChg>
        <pc:spChg chg="mod">
          <ac:chgData name="Nikki Papenfus" userId="2a405823-0c8b-419b-afb6-8159926c2e17" providerId="ADAL" clId="{C4CD5978-2643-4E14-BB26-37358CB1C7B2}" dt="2023-05-31T15:02:18.964" v="5007" actId="403"/>
          <ac:spMkLst>
            <pc:docMk/>
            <pc:sldMk cId="3015967817" sldId="545"/>
            <ac:spMk id="43" creationId="{FBAE4AF7-9355-5309-A3AC-B1181A3575A6}"/>
          </ac:spMkLst>
        </pc:spChg>
        <pc:spChg chg="mod">
          <ac:chgData name="Nikki Papenfus" userId="2a405823-0c8b-419b-afb6-8159926c2e17" providerId="ADAL" clId="{C4CD5978-2643-4E14-BB26-37358CB1C7B2}" dt="2023-05-31T15:02:18.964" v="5007" actId="403"/>
          <ac:spMkLst>
            <pc:docMk/>
            <pc:sldMk cId="3015967817" sldId="545"/>
            <ac:spMk id="45" creationId="{75759DC9-8266-AD86-9BB1-B85A21B6CA49}"/>
          </ac:spMkLst>
        </pc:spChg>
        <pc:spChg chg="mod">
          <ac:chgData name="Nikki Papenfus" userId="2a405823-0c8b-419b-afb6-8159926c2e17" providerId="ADAL" clId="{C4CD5978-2643-4E14-BB26-37358CB1C7B2}" dt="2023-05-31T15:02:18.964" v="5007" actId="403"/>
          <ac:spMkLst>
            <pc:docMk/>
            <pc:sldMk cId="3015967817" sldId="545"/>
            <ac:spMk id="47" creationId="{033FAF69-8F51-789F-54D7-ABA4608DC42F}"/>
          </ac:spMkLst>
        </pc:spChg>
        <pc:spChg chg="mod">
          <ac:chgData name="Nikki Papenfus" userId="2a405823-0c8b-419b-afb6-8159926c2e17" providerId="ADAL" clId="{C4CD5978-2643-4E14-BB26-37358CB1C7B2}" dt="2023-05-31T15:02:18.964" v="5007" actId="403"/>
          <ac:spMkLst>
            <pc:docMk/>
            <pc:sldMk cId="3015967817" sldId="545"/>
            <ac:spMk id="49" creationId="{71E70EBE-62F7-CFBA-513F-7334304EB916}"/>
          </ac:spMkLst>
        </pc:spChg>
        <pc:spChg chg="mod">
          <ac:chgData name="Nikki Papenfus" userId="2a405823-0c8b-419b-afb6-8159926c2e17" providerId="ADAL" clId="{C4CD5978-2643-4E14-BB26-37358CB1C7B2}" dt="2023-05-31T15:02:18.964" v="5007" actId="403"/>
          <ac:spMkLst>
            <pc:docMk/>
            <pc:sldMk cId="3015967817" sldId="545"/>
            <ac:spMk id="51" creationId="{AF402361-57F6-133F-45BF-DD012463F7B5}"/>
          </ac:spMkLst>
        </pc:spChg>
        <pc:spChg chg="add del mod">
          <ac:chgData name="Nikki Papenfus" userId="2a405823-0c8b-419b-afb6-8159926c2e17" providerId="ADAL" clId="{C4CD5978-2643-4E14-BB26-37358CB1C7B2}" dt="2023-05-31T14:44:41.083" v="4795" actId="478"/>
          <ac:spMkLst>
            <pc:docMk/>
            <pc:sldMk cId="3015967817" sldId="545"/>
            <ac:spMk id="52" creationId="{8F4FF332-2D4D-8EF2-411B-79679F3C7C91}"/>
          </ac:spMkLst>
        </pc:spChg>
        <pc:spChg chg="add del mod">
          <ac:chgData name="Nikki Papenfus" userId="2a405823-0c8b-419b-afb6-8159926c2e17" providerId="ADAL" clId="{C4CD5978-2643-4E14-BB26-37358CB1C7B2}" dt="2023-05-31T14:44:41.083" v="4795" actId="478"/>
          <ac:spMkLst>
            <pc:docMk/>
            <pc:sldMk cId="3015967817" sldId="545"/>
            <ac:spMk id="53" creationId="{82214F03-05B5-0421-FF77-9770A4346669}"/>
          </ac:spMkLst>
        </pc:spChg>
        <pc:spChg chg="mod">
          <ac:chgData name="Nikki Papenfus" userId="2a405823-0c8b-419b-afb6-8159926c2e17" providerId="ADAL" clId="{C4CD5978-2643-4E14-BB26-37358CB1C7B2}" dt="2023-05-31T14:40:09.118" v="4436"/>
          <ac:spMkLst>
            <pc:docMk/>
            <pc:sldMk cId="3015967817" sldId="545"/>
            <ac:spMk id="55" creationId="{47A9E843-0B90-F83A-D2A6-225C2DFD255F}"/>
          </ac:spMkLst>
        </pc:spChg>
        <pc:spChg chg="mod">
          <ac:chgData name="Nikki Papenfus" userId="2a405823-0c8b-419b-afb6-8159926c2e17" providerId="ADAL" clId="{C4CD5978-2643-4E14-BB26-37358CB1C7B2}" dt="2023-05-31T14:40:09.118" v="4436"/>
          <ac:spMkLst>
            <pc:docMk/>
            <pc:sldMk cId="3015967817" sldId="545"/>
            <ac:spMk id="57" creationId="{899AE746-95B5-4965-29B1-35DA8C41777B}"/>
          </ac:spMkLst>
        </pc:spChg>
        <pc:spChg chg="mod">
          <ac:chgData name="Nikki Papenfus" userId="2a405823-0c8b-419b-afb6-8159926c2e17" providerId="ADAL" clId="{C4CD5978-2643-4E14-BB26-37358CB1C7B2}" dt="2023-05-31T14:40:09.118" v="4436"/>
          <ac:spMkLst>
            <pc:docMk/>
            <pc:sldMk cId="3015967817" sldId="545"/>
            <ac:spMk id="59" creationId="{5392CB26-EF77-D462-2C91-720D68EB0243}"/>
          </ac:spMkLst>
        </pc:spChg>
        <pc:spChg chg="mod">
          <ac:chgData name="Nikki Papenfus" userId="2a405823-0c8b-419b-afb6-8159926c2e17" providerId="ADAL" clId="{C4CD5978-2643-4E14-BB26-37358CB1C7B2}" dt="2023-05-31T14:40:09.118" v="4436"/>
          <ac:spMkLst>
            <pc:docMk/>
            <pc:sldMk cId="3015967817" sldId="545"/>
            <ac:spMk id="61" creationId="{36268E7B-D5BC-0932-421E-84ABA439B901}"/>
          </ac:spMkLst>
        </pc:spChg>
        <pc:spChg chg="mod">
          <ac:chgData name="Nikki Papenfus" userId="2a405823-0c8b-419b-afb6-8159926c2e17" providerId="ADAL" clId="{C4CD5978-2643-4E14-BB26-37358CB1C7B2}" dt="2023-05-31T14:40:09.118" v="4436"/>
          <ac:spMkLst>
            <pc:docMk/>
            <pc:sldMk cId="3015967817" sldId="545"/>
            <ac:spMk id="63" creationId="{3540698F-6A3A-2E81-805A-1854AAF20679}"/>
          </ac:spMkLst>
        </pc:spChg>
        <pc:spChg chg="mod">
          <ac:chgData name="Nikki Papenfus" userId="2a405823-0c8b-419b-afb6-8159926c2e17" providerId="ADAL" clId="{C4CD5978-2643-4E14-BB26-37358CB1C7B2}" dt="2023-05-31T14:40:09.118" v="4436"/>
          <ac:spMkLst>
            <pc:docMk/>
            <pc:sldMk cId="3015967817" sldId="545"/>
            <ac:spMk id="65" creationId="{09B1D329-DFC3-0460-1CD9-5559B26CBA9F}"/>
          </ac:spMkLst>
        </pc:spChg>
        <pc:spChg chg="mod">
          <ac:chgData name="Nikki Papenfus" userId="2a405823-0c8b-419b-afb6-8159926c2e17" providerId="ADAL" clId="{C4CD5978-2643-4E14-BB26-37358CB1C7B2}" dt="2023-05-31T15:02:18.964" v="5007" actId="403"/>
          <ac:spMkLst>
            <pc:docMk/>
            <pc:sldMk cId="3015967817" sldId="545"/>
            <ac:spMk id="67" creationId="{19C0872F-6CEA-D554-5552-F8350BB5FFA9}"/>
          </ac:spMkLst>
        </pc:spChg>
        <pc:spChg chg="mod">
          <ac:chgData name="Nikki Papenfus" userId="2a405823-0c8b-419b-afb6-8159926c2e17" providerId="ADAL" clId="{C4CD5978-2643-4E14-BB26-37358CB1C7B2}" dt="2023-05-31T15:02:18.964" v="5007" actId="403"/>
          <ac:spMkLst>
            <pc:docMk/>
            <pc:sldMk cId="3015967817" sldId="545"/>
            <ac:spMk id="68" creationId="{D111EDE2-D9FC-A1A0-6C77-CC8EBD973D5B}"/>
          </ac:spMkLst>
        </pc:spChg>
        <pc:spChg chg="add del mod">
          <ac:chgData name="Nikki Papenfus" userId="2a405823-0c8b-419b-afb6-8159926c2e17" providerId="ADAL" clId="{C4CD5978-2643-4E14-BB26-37358CB1C7B2}" dt="2023-05-31T14:50:30.620" v="4840" actId="478"/>
          <ac:spMkLst>
            <pc:docMk/>
            <pc:sldMk cId="3015967817" sldId="545"/>
            <ac:spMk id="70" creationId="{6DE5E84E-1792-5614-D825-65EE19FBD6E3}"/>
          </ac:spMkLst>
        </pc:spChg>
        <pc:spChg chg="add mod">
          <ac:chgData name="Nikki Papenfus" userId="2a405823-0c8b-419b-afb6-8159926c2e17" providerId="ADAL" clId="{C4CD5978-2643-4E14-BB26-37358CB1C7B2}" dt="2023-05-31T15:02:25.249" v="5008" actId="14100"/>
          <ac:spMkLst>
            <pc:docMk/>
            <pc:sldMk cId="3015967817" sldId="545"/>
            <ac:spMk id="71" creationId="{5587F3D8-CEAC-990F-1E4D-2398D3954011}"/>
          </ac:spMkLst>
        </pc:spChg>
        <pc:spChg chg="mod">
          <ac:chgData name="Nikki Papenfus" userId="2a405823-0c8b-419b-afb6-8159926c2e17" providerId="ADAL" clId="{C4CD5978-2643-4E14-BB26-37358CB1C7B2}" dt="2023-05-31T14:40:09.118" v="4436"/>
          <ac:spMkLst>
            <pc:docMk/>
            <pc:sldMk cId="3015967817" sldId="545"/>
            <ac:spMk id="73" creationId="{0A142F8E-0C0B-6F75-2447-438A8BD39140}"/>
          </ac:spMkLst>
        </pc:spChg>
        <pc:spChg chg="mod">
          <ac:chgData name="Nikki Papenfus" userId="2a405823-0c8b-419b-afb6-8159926c2e17" providerId="ADAL" clId="{C4CD5978-2643-4E14-BB26-37358CB1C7B2}" dt="2023-05-31T14:40:09.118" v="4436"/>
          <ac:spMkLst>
            <pc:docMk/>
            <pc:sldMk cId="3015967817" sldId="545"/>
            <ac:spMk id="75" creationId="{380D4C29-3E9D-8836-54ED-3784312A42D8}"/>
          </ac:spMkLst>
        </pc:spChg>
        <pc:spChg chg="mod">
          <ac:chgData name="Nikki Papenfus" userId="2a405823-0c8b-419b-afb6-8159926c2e17" providerId="ADAL" clId="{C4CD5978-2643-4E14-BB26-37358CB1C7B2}" dt="2023-05-31T14:40:09.118" v="4436"/>
          <ac:spMkLst>
            <pc:docMk/>
            <pc:sldMk cId="3015967817" sldId="545"/>
            <ac:spMk id="77" creationId="{CC486BBD-646B-415F-68D1-87CBABCB64C9}"/>
          </ac:spMkLst>
        </pc:spChg>
        <pc:spChg chg="mod">
          <ac:chgData name="Nikki Papenfus" userId="2a405823-0c8b-419b-afb6-8159926c2e17" providerId="ADAL" clId="{C4CD5978-2643-4E14-BB26-37358CB1C7B2}" dt="2023-05-31T14:40:09.118" v="4436"/>
          <ac:spMkLst>
            <pc:docMk/>
            <pc:sldMk cId="3015967817" sldId="545"/>
            <ac:spMk id="79" creationId="{D7165299-4B90-CA7A-05C0-62ABBF3C8D4B}"/>
          </ac:spMkLst>
        </pc:spChg>
        <pc:spChg chg="mod">
          <ac:chgData name="Nikki Papenfus" userId="2a405823-0c8b-419b-afb6-8159926c2e17" providerId="ADAL" clId="{C4CD5978-2643-4E14-BB26-37358CB1C7B2}" dt="2023-05-31T14:40:09.118" v="4436"/>
          <ac:spMkLst>
            <pc:docMk/>
            <pc:sldMk cId="3015967817" sldId="545"/>
            <ac:spMk id="81" creationId="{2CB29820-8DD0-1B4A-8152-BAFEA2538F13}"/>
          </ac:spMkLst>
        </pc:spChg>
        <pc:spChg chg="mod">
          <ac:chgData name="Nikki Papenfus" userId="2a405823-0c8b-419b-afb6-8159926c2e17" providerId="ADAL" clId="{C4CD5978-2643-4E14-BB26-37358CB1C7B2}" dt="2023-05-31T14:40:09.118" v="4436"/>
          <ac:spMkLst>
            <pc:docMk/>
            <pc:sldMk cId="3015967817" sldId="545"/>
            <ac:spMk id="83" creationId="{FCFD9746-66AF-8D35-D171-B6C14C531503}"/>
          </ac:spMkLst>
        </pc:spChg>
        <pc:spChg chg="mod">
          <ac:chgData name="Nikki Papenfus" userId="2a405823-0c8b-419b-afb6-8159926c2e17" providerId="ADAL" clId="{C4CD5978-2643-4E14-BB26-37358CB1C7B2}" dt="2023-05-31T14:40:09.118" v="4436"/>
          <ac:spMkLst>
            <pc:docMk/>
            <pc:sldMk cId="3015967817" sldId="545"/>
            <ac:spMk id="85" creationId="{29F9F237-6D8E-4169-551B-6A4794169ED9}"/>
          </ac:spMkLst>
        </pc:spChg>
        <pc:spChg chg="mod">
          <ac:chgData name="Nikki Papenfus" userId="2a405823-0c8b-419b-afb6-8159926c2e17" providerId="ADAL" clId="{C4CD5978-2643-4E14-BB26-37358CB1C7B2}" dt="2023-05-31T14:40:09.118" v="4436"/>
          <ac:spMkLst>
            <pc:docMk/>
            <pc:sldMk cId="3015967817" sldId="545"/>
            <ac:spMk id="86" creationId="{9395C47D-7E15-6252-8458-8E013F27B6D3}"/>
          </ac:spMkLst>
        </pc:spChg>
        <pc:spChg chg="add mod">
          <ac:chgData name="Nikki Papenfus" userId="2a405823-0c8b-419b-afb6-8159926c2e17" providerId="ADAL" clId="{C4CD5978-2643-4E14-BB26-37358CB1C7B2}" dt="2023-05-31T15:02:38.846" v="5017" actId="1038"/>
          <ac:spMkLst>
            <pc:docMk/>
            <pc:sldMk cId="3015967817" sldId="545"/>
            <ac:spMk id="88" creationId="{67111972-316D-BA8A-BF6E-419DE688B91D}"/>
          </ac:spMkLst>
        </pc:spChg>
        <pc:spChg chg="add del mod">
          <ac:chgData name="Nikki Papenfus" userId="2a405823-0c8b-419b-afb6-8159926c2e17" providerId="ADAL" clId="{C4CD5978-2643-4E14-BB26-37358CB1C7B2}" dt="2023-05-31T15:13:17.880" v="5402" actId="478"/>
          <ac:spMkLst>
            <pc:docMk/>
            <pc:sldMk cId="3015967817" sldId="545"/>
            <ac:spMk id="89" creationId="{26FCDF2F-12F8-4E3C-4315-F4A557D2EDFF}"/>
          </ac:spMkLst>
        </pc:spChg>
        <pc:spChg chg="add del mod">
          <ac:chgData name="Nikki Papenfus" userId="2a405823-0c8b-419b-afb6-8159926c2e17" providerId="ADAL" clId="{C4CD5978-2643-4E14-BB26-37358CB1C7B2}" dt="2023-05-31T14:46:14.873" v="4816" actId="478"/>
          <ac:spMkLst>
            <pc:docMk/>
            <pc:sldMk cId="3015967817" sldId="545"/>
            <ac:spMk id="90" creationId="{0BBD1969-1506-6DC0-A388-308F7B9F5FB6}"/>
          </ac:spMkLst>
        </pc:spChg>
        <pc:spChg chg="add del mod">
          <ac:chgData name="Nikki Papenfus" userId="2a405823-0c8b-419b-afb6-8159926c2e17" providerId="ADAL" clId="{C4CD5978-2643-4E14-BB26-37358CB1C7B2}" dt="2023-05-31T14:46:14.873" v="4816" actId="478"/>
          <ac:spMkLst>
            <pc:docMk/>
            <pc:sldMk cId="3015967817" sldId="545"/>
            <ac:spMk id="91" creationId="{62A8F4B9-B614-EB70-1F40-E032693B2B3B}"/>
          </ac:spMkLst>
        </pc:spChg>
        <pc:spChg chg="add del mod">
          <ac:chgData name="Nikki Papenfus" userId="2a405823-0c8b-419b-afb6-8159926c2e17" providerId="ADAL" clId="{C4CD5978-2643-4E14-BB26-37358CB1C7B2}" dt="2023-05-31T14:53:35.115" v="4895" actId="478"/>
          <ac:spMkLst>
            <pc:docMk/>
            <pc:sldMk cId="3015967817" sldId="545"/>
            <ac:spMk id="92" creationId="{5E88FEF1-3BD6-71B3-17AF-7FD8C5DC148D}"/>
          </ac:spMkLst>
        </pc:spChg>
        <pc:spChg chg="add del mod">
          <ac:chgData name="Nikki Papenfus" userId="2a405823-0c8b-419b-afb6-8159926c2e17" providerId="ADAL" clId="{C4CD5978-2643-4E14-BB26-37358CB1C7B2}" dt="2023-05-31T14:53:35.115" v="4895" actId="478"/>
          <ac:spMkLst>
            <pc:docMk/>
            <pc:sldMk cId="3015967817" sldId="545"/>
            <ac:spMk id="93" creationId="{9C8ADD73-DEF5-6DAD-AD66-F28977525F43}"/>
          </ac:spMkLst>
        </pc:spChg>
        <pc:spChg chg="add del mod">
          <ac:chgData name="Nikki Papenfus" userId="2a405823-0c8b-419b-afb6-8159926c2e17" providerId="ADAL" clId="{C4CD5978-2643-4E14-BB26-37358CB1C7B2}" dt="2023-05-31T14:53:35.115" v="4895" actId="478"/>
          <ac:spMkLst>
            <pc:docMk/>
            <pc:sldMk cId="3015967817" sldId="545"/>
            <ac:spMk id="94" creationId="{3D54A0D4-2015-2A14-EBBF-D3B190E528F4}"/>
          </ac:spMkLst>
        </pc:spChg>
        <pc:spChg chg="mod">
          <ac:chgData name="Nikki Papenfus" userId="2a405823-0c8b-419b-afb6-8159926c2e17" providerId="ADAL" clId="{C4CD5978-2643-4E14-BB26-37358CB1C7B2}" dt="2023-05-31T14:53:15.908" v="4893"/>
          <ac:spMkLst>
            <pc:docMk/>
            <pc:sldMk cId="3015967817" sldId="545"/>
            <ac:spMk id="96" creationId="{4943E225-0793-32D0-81E2-AB11C52D58AF}"/>
          </ac:spMkLst>
        </pc:spChg>
        <pc:spChg chg="mod">
          <ac:chgData name="Nikki Papenfus" userId="2a405823-0c8b-419b-afb6-8159926c2e17" providerId="ADAL" clId="{C4CD5978-2643-4E14-BB26-37358CB1C7B2}" dt="2023-05-31T14:53:15.908" v="4893"/>
          <ac:spMkLst>
            <pc:docMk/>
            <pc:sldMk cId="3015967817" sldId="545"/>
            <ac:spMk id="98" creationId="{9C518727-31F8-1198-6BF3-EF95FB6541E1}"/>
          </ac:spMkLst>
        </pc:spChg>
        <pc:spChg chg="mod">
          <ac:chgData name="Nikki Papenfus" userId="2a405823-0c8b-419b-afb6-8159926c2e17" providerId="ADAL" clId="{C4CD5978-2643-4E14-BB26-37358CB1C7B2}" dt="2023-05-31T14:53:15.908" v="4893"/>
          <ac:spMkLst>
            <pc:docMk/>
            <pc:sldMk cId="3015967817" sldId="545"/>
            <ac:spMk id="99" creationId="{8CC3AF6B-E132-5DBB-D3B4-ED5D44397F62}"/>
          </ac:spMkLst>
        </pc:spChg>
        <pc:spChg chg="mod">
          <ac:chgData name="Nikki Papenfus" userId="2a405823-0c8b-419b-afb6-8159926c2e17" providerId="ADAL" clId="{C4CD5978-2643-4E14-BB26-37358CB1C7B2}" dt="2023-05-31T14:53:15.908" v="4893"/>
          <ac:spMkLst>
            <pc:docMk/>
            <pc:sldMk cId="3015967817" sldId="545"/>
            <ac:spMk id="100" creationId="{C3203292-352C-94BE-BD2F-4D9FFABBE231}"/>
          </ac:spMkLst>
        </pc:spChg>
        <pc:spChg chg="mod">
          <ac:chgData name="Nikki Papenfus" userId="2a405823-0c8b-419b-afb6-8159926c2e17" providerId="ADAL" clId="{C4CD5978-2643-4E14-BB26-37358CB1C7B2}" dt="2023-05-31T14:53:15.908" v="4893"/>
          <ac:spMkLst>
            <pc:docMk/>
            <pc:sldMk cId="3015967817" sldId="545"/>
            <ac:spMk id="101" creationId="{B63FD9D8-3B20-0A3B-D811-54F335A02A9B}"/>
          </ac:spMkLst>
        </pc:spChg>
        <pc:spChg chg="mod">
          <ac:chgData name="Nikki Papenfus" userId="2a405823-0c8b-419b-afb6-8159926c2e17" providerId="ADAL" clId="{C4CD5978-2643-4E14-BB26-37358CB1C7B2}" dt="2023-05-31T14:53:15.908" v="4893"/>
          <ac:spMkLst>
            <pc:docMk/>
            <pc:sldMk cId="3015967817" sldId="545"/>
            <ac:spMk id="102" creationId="{4AF88CB6-D2E8-62BC-CCE6-16E629D2DB26}"/>
          </ac:spMkLst>
        </pc:spChg>
        <pc:spChg chg="mod">
          <ac:chgData name="Nikki Papenfus" userId="2a405823-0c8b-419b-afb6-8159926c2e17" providerId="ADAL" clId="{C4CD5978-2643-4E14-BB26-37358CB1C7B2}" dt="2023-05-31T14:53:15.908" v="4893"/>
          <ac:spMkLst>
            <pc:docMk/>
            <pc:sldMk cId="3015967817" sldId="545"/>
            <ac:spMk id="103" creationId="{4D22190A-A5D7-30BE-FF2F-0AE44CEAC1D4}"/>
          </ac:spMkLst>
        </pc:spChg>
        <pc:spChg chg="add del mod">
          <ac:chgData name="Nikki Papenfus" userId="2a405823-0c8b-419b-afb6-8159926c2e17" providerId="ADAL" clId="{C4CD5978-2643-4E14-BB26-37358CB1C7B2}" dt="2023-05-31T14:53:35.115" v="4895" actId="478"/>
          <ac:spMkLst>
            <pc:docMk/>
            <pc:sldMk cId="3015967817" sldId="545"/>
            <ac:spMk id="105" creationId="{5AB67E99-9258-0AF6-89A9-5A28D75D7594}"/>
          </ac:spMkLst>
        </pc:spChg>
        <pc:spChg chg="add del mod">
          <ac:chgData name="Nikki Papenfus" userId="2a405823-0c8b-419b-afb6-8159926c2e17" providerId="ADAL" clId="{C4CD5978-2643-4E14-BB26-37358CB1C7B2}" dt="2023-05-31T14:53:35.115" v="4895" actId="478"/>
          <ac:spMkLst>
            <pc:docMk/>
            <pc:sldMk cId="3015967817" sldId="545"/>
            <ac:spMk id="107" creationId="{A333CD22-A740-3B11-D719-471B90763FAE}"/>
          </ac:spMkLst>
        </pc:spChg>
        <pc:spChg chg="add del mod">
          <ac:chgData name="Nikki Papenfus" userId="2a405823-0c8b-419b-afb6-8159926c2e17" providerId="ADAL" clId="{C4CD5978-2643-4E14-BB26-37358CB1C7B2}" dt="2023-05-31T14:53:35.115" v="4895" actId="478"/>
          <ac:spMkLst>
            <pc:docMk/>
            <pc:sldMk cId="3015967817" sldId="545"/>
            <ac:spMk id="109" creationId="{52F81FE2-0B01-5DFA-2DFE-12805C726497}"/>
          </ac:spMkLst>
        </pc:spChg>
        <pc:spChg chg="add del mod">
          <ac:chgData name="Nikki Papenfus" userId="2a405823-0c8b-419b-afb6-8159926c2e17" providerId="ADAL" clId="{C4CD5978-2643-4E14-BB26-37358CB1C7B2}" dt="2023-05-31T14:53:35.115" v="4895" actId="478"/>
          <ac:spMkLst>
            <pc:docMk/>
            <pc:sldMk cId="3015967817" sldId="545"/>
            <ac:spMk id="111" creationId="{82AC19FB-AFA0-F5B5-FD3C-70C5940C6BE7}"/>
          </ac:spMkLst>
        </pc:spChg>
        <pc:grpChg chg="add mod">
          <ac:chgData name="Nikki Papenfus" userId="2a405823-0c8b-419b-afb6-8159926c2e17" providerId="ADAL" clId="{C4CD5978-2643-4E14-BB26-37358CB1C7B2}" dt="2023-05-31T14:57:54.369" v="4950" actId="164"/>
          <ac:grpSpMkLst>
            <pc:docMk/>
            <pc:sldMk cId="3015967817" sldId="545"/>
            <ac:grpSpMk id="40" creationId="{98956DCF-2158-238D-5E60-C429C2AC8DA6}"/>
          </ac:grpSpMkLst>
        </pc:grpChg>
        <pc:grpChg chg="add mod">
          <ac:chgData name="Nikki Papenfus" userId="2a405823-0c8b-419b-afb6-8159926c2e17" providerId="ADAL" clId="{C4CD5978-2643-4E14-BB26-37358CB1C7B2}" dt="2023-05-31T14:57:54.369" v="4950" actId="164"/>
          <ac:grpSpMkLst>
            <pc:docMk/>
            <pc:sldMk cId="3015967817" sldId="545"/>
            <ac:grpSpMk id="44" creationId="{7556E15D-5689-D5BA-AEFC-6AED366514ED}"/>
          </ac:grpSpMkLst>
        </pc:grpChg>
        <pc:grpChg chg="add mod">
          <ac:chgData name="Nikki Papenfus" userId="2a405823-0c8b-419b-afb6-8159926c2e17" providerId="ADAL" clId="{C4CD5978-2643-4E14-BB26-37358CB1C7B2}" dt="2023-05-31T14:57:54.369" v="4950" actId="164"/>
          <ac:grpSpMkLst>
            <pc:docMk/>
            <pc:sldMk cId="3015967817" sldId="545"/>
            <ac:grpSpMk id="48" creationId="{753B015A-E65B-BC0B-A56B-D70C328253C7}"/>
          </ac:grpSpMkLst>
        </pc:grpChg>
        <pc:grpChg chg="add del mod">
          <ac:chgData name="Nikki Papenfus" userId="2a405823-0c8b-419b-afb6-8159926c2e17" providerId="ADAL" clId="{C4CD5978-2643-4E14-BB26-37358CB1C7B2}" dt="2023-05-31T14:44:41.083" v="4795" actId="478"/>
          <ac:grpSpMkLst>
            <pc:docMk/>
            <pc:sldMk cId="3015967817" sldId="545"/>
            <ac:grpSpMk id="54" creationId="{3ABE5A7C-31F9-6106-DAB1-6A41FB29E2FC}"/>
          </ac:grpSpMkLst>
        </pc:grpChg>
        <pc:grpChg chg="add del mod">
          <ac:chgData name="Nikki Papenfus" userId="2a405823-0c8b-419b-afb6-8159926c2e17" providerId="ADAL" clId="{C4CD5978-2643-4E14-BB26-37358CB1C7B2}" dt="2023-05-31T14:44:41.083" v="4795" actId="478"/>
          <ac:grpSpMkLst>
            <pc:docMk/>
            <pc:sldMk cId="3015967817" sldId="545"/>
            <ac:grpSpMk id="58" creationId="{4632786D-CCB7-0891-D90D-0F9EFC3B035F}"/>
          </ac:grpSpMkLst>
        </pc:grpChg>
        <pc:grpChg chg="add del mod">
          <ac:chgData name="Nikki Papenfus" userId="2a405823-0c8b-419b-afb6-8159926c2e17" providerId="ADAL" clId="{C4CD5978-2643-4E14-BB26-37358CB1C7B2}" dt="2023-05-31T14:44:41.083" v="4795" actId="478"/>
          <ac:grpSpMkLst>
            <pc:docMk/>
            <pc:sldMk cId="3015967817" sldId="545"/>
            <ac:grpSpMk id="62" creationId="{46820F20-98B4-9D7A-2D8D-E3C650D1354E}"/>
          </ac:grpSpMkLst>
        </pc:grpChg>
        <pc:grpChg chg="add mod">
          <ac:chgData name="Nikki Papenfus" userId="2a405823-0c8b-419b-afb6-8159926c2e17" providerId="ADAL" clId="{C4CD5978-2643-4E14-BB26-37358CB1C7B2}" dt="2023-05-31T14:57:54.369" v="4950" actId="164"/>
          <ac:grpSpMkLst>
            <pc:docMk/>
            <pc:sldMk cId="3015967817" sldId="545"/>
            <ac:grpSpMk id="66" creationId="{E7FCFB6D-B1F1-6957-7C1E-DD3E5FF8B4B6}"/>
          </ac:grpSpMkLst>
        </pc:grpChg>
        <pc:grpChg chg="add del mod">
          <ac:chgData name="Nikki Papenfus" userId="2a405823-0c8b-419b-afb6-8159926c2e17" providerId="ADAL" clId="{C4CD5978-2643-4E14-BB26-37358CB1C7B2}" dt="2023-05-31T14:50:28.139" v="4839" actId="478"/>
          <ac:grpSpMkLst>
            <pc:docMk/>
            <pc:sldMk cId="3015967817" sldId="545"/>
            <ac:grpSpMk id="72" creationId="{0EF271E4-2532-66CF-FCCF-91456694928B}"/>
          </ac:grpSpMkLst>
        </pc:grpChg>
        <pc:grpChg chg="add del mod">
          <ac:chgData name="Nikki Papenfus" userId="2a405823-0c8b-419b-afb6-8159926c2e17" providerId="ADAL" clId="{C4CD5978-2643-4E14-BB26-37358CB1C7B2}" dt="2023-05-31T14:50:28.139" v="4839" actId="478"/>
          <ac:grpSpMkLst>
            <pc:docMk/>
            <pc:sldMk cId="3015967817" sldId="545"/>
            <ac:grpSpMk id="76" creationId="{EDA1E796-47A3-85E8-A091-5643E98E8A2C}"/>
          </ac:grpSpMkLst>
        </pc:grpChg>
        <pc:grpChg chg="add del mod">
          <ac:chgData name="Nikki Papenfus" userId="2a405823-0c8b-419b-afb6-8159926c2e17" providerId="ADAL" clId="{C4CD5978-2643-4E14-BB26-37358CB1C7B2}" dt="2023-05-31T14:50:28.139" v="4839" actId="478"/>
          <ac:grpSpMkLst>
            <pc:docMk/>
            <pc:sldMk cId="3015967817" sldId="545"/>
            <ac:grpSpMk id="80" creationId="{28488E23-9D05-ABCC-6AEA-A11F0312997F}"/>
          </ac:grpSpMkLst>
        </pc:grpChg>
        <pc:grpChg chg="add del mod">
          <ac:chgData name="Nikki Papenfus" userId="2a405823-0c8b-419b-afb6-8159926c2e17" providerId="ADAL" clId="{C4CD5978-2643-4E14-BB26-37358CB1C7B2}" dt="2023-05-31T14:50:28.139" v="4839" actId="478"/>
          <ac:grpSpMkLst>
            <pc:docMk/>
            <pc:sldMk cId="3015967817" sldId="545"/>
            <ac:grpSpMk id="84" creationId="{39FA4C9E-A222-15CA-8D81-89C02F14697B}"/>
          </ac:grpSpMkLst>
        </pc:grpChg>
        <pc:grpChg chg="add del mod">
          <ac:chgData name="Nikki Papenfus" userId="2a405823-0c8b-419b-afb6-8159926c2e17" providerId="ADAL" clId="{C4CD5978-2643-4E14-BB26-37358CB1C7B2}" dt="2023-05-31T14:53:35.115" v="4895" actId="478"/>
          <ac:grpSpMkLst>
            <pc:docMk/>
            <pc:sldMk cId="3015967817" sldId="545"/>
            <ac:grpSpMk id="95" creationId="{851FD8AD-7D93-5EE3-E197-6C512E09F68C}"/>
          </ac:grpSpMkLst>
        </pc:grpChg>
        <pc:grpChg chg="mod">
          <ac:chgData name="Nikki Papenfus" userId="2a405823-0c8b-419b-afb6-8159926c2e17" providerId="ADAL" clId="{C4CD5978-2643-4E14-BB26-37358CB1C7B2}" dt="2023-05-31T14:53:15.908" v="4893"/>
          <ac:grpSpMkLst>
            <pc:docMk/>
            <pc:sldMk cId="3015967817" sldId="545"/>
            <ac:grpSpMk id="97" creationId="{C7B898E4-4ADE-B939-750E-A824B4C78DC5}"/>
          </ac:grpSpMkLst>
        </pc:grpChg>
        <pc:grpChg chg="add mod">
          <ac:chgData name="Nikki Papenfus" userId="2a405823-0c8b-419b-afb6-8159926c2e17" providerId="ADAL" clId="{C4CD5978-2643-4E14-BB26-37358CB1C7B2}" dt="2023-05-31T15:01:19.244" v="4998" actId="1038"/>
          <ac:grpSpMkLst>
            <pc:docMk/>
            <pc:sldMk cId="3015967817" sldId="545"/>
            <ac:grpSpMk id="112" creationId="{714A3A45-E6AE-105B-A928-1E9BE4941ED2}"/>
          </ac:grpSpMkLst>
        </pc:grpChg>
        <pc:grpChg chg="add mod">
          <ac:chgData name="Nikki Papenfus" userId="2a405823-0c8b-419b-afb6-8159926c2e17" providerId="ADAL" clId="{C4CD5978-2643-4E14-BB26-37358CB1C7B2}" dt="2023-05-31T15:26:47.790" v="5435" actId="1036"/>
          <ac:grpSpMkLst>
            <pc:docMk/>
            <pc:sldMk cId="3015967817" sldId="545"/>
            <ac:grpSpMk id="113" creationId="{6A72083D-30C7-3C5D-18AA-C74C84F1F101}"/>
          </ac:grpSpMkLst>
        </pc:grpChg>
        <pc:picChg chg="del">
          <ac:chgData name="Nikki Papenfus" userId="2a405823-0c8b-419b-afb6-8159926c2e17" providerId="ADAL" clId="{C4CD5978-2643-4E14-BB26-37358CB1C7B2}" dt="2023-05-31T14:39:55.122" v="4427" actId="478"/>
          <ac:picMkLst>
            <pc:docMk/>
            <pc:sldMk cId="3015967817" sldId="545"/>
            <ac:picMk id="3" creationId="{0D42F2C6-8DF3-5288-9116-22D8CE5D50A2}"/>
          </ac:picMkLst>
        </pc:picChg>
        <pc:picChg chg="add del">
          <ac:chgData name="Nikki Papenfus" userId="2a405823-0c8b-419b-afb6-8159926c2e17" providerId="ADAL" clId="{C4CD5978-2643-4E14-BB26-37358CB1C7B2}" dt="2023-06-01T08:57:15.253" v="8266" actId="22"/>
          <ac:picMkLst>
            <pc:docMk/>
            <pc:sldMk cId="3015967817" sldId="545"/>
            <ac:picMk id="15" creationId="{1BE9CA06-6487-B83A-52A0-5CB86E8267D5}"/>
          </ac:picMkLst>
        </pc:picChg>
        <pc:picChg chg="add del">
          <ac:chgData name="Nikki Papenfus" userId="2a405823-0c8b-419b-afb6-8159926c2e17" providerId="ADAL" clId="{C4CD5978-2643-4E14-BB26-37358CB1C7B2}" dt="2023-06-01T08:57:13.275" v="8265" actId="22"/>
          <ac:picMkLst>
            <pc:docMk/>
            <pc:sldMk cId="3015967817" sldId="545"/>
            <ac:picMk id="27" creationId="{B970538B-CDBE-B0EC-33B0-741A9F66C447}"/>
          </ac:picMkLst>
        </pc:picChg>
        <pc:picChg chg="add del mod">
          <ac:chgData name="Nikki Papenfus" userId="2a405823-0c8b-419b-afb6-8159926c2e17" providerId="ADAL" clId="{C4CD5978-2643-4E14-BB26-37358CB1C7B2}" dt="2023-05-31T14:53:35.115" v="4895" actId="478"/>
          <ac:picMkLst>
            <pc:docMk/>
            <pc:sldMk cId="3015967817" sldId="545"/>
            <ac:picMk id="104" creationId="{D1B57E4C-2801-874F-F816-36C9F239C83B}"/>
          </ac:picMkLst>
        </pc:picChg>
        <pc:picChg chg="add del mod">
          <ac:chgData name="Nikki Papenfus" userId="2a405823-0c8b-419b-afb6-8159926c2e17" providerId="ADAL" clId="{C4CD5978-2643-4E14-BB26-37358CB1C7B2}" dt="2023-05-31T14:53:35.115" v="4895" actId="478"/>
          <ac:picMkLst>
            <pc:docMk/>
            <pc:sldMk cId="3015967817" sldId="545"/>
            <ac:picMk id="106" creationId="{5FA9EE86-680A-0BF0-E02C-7A4374F186ED}"/>
          </ac:picMkLst>
        </pc:picChg>
        <pc:picChg chg="add del mod">
          <ac:chgData name="Nikki Papenfus" userId="2a405823-0c8b-419b-afb6-8159926c2e17" providerId="ADAL" clId="{C4CD5978-2643-4E14-BB26-37358CB1C7B2}" dt="2023-05-31T14:53:35.115" v="4895" actId="478"/>
          <ac:picMkLst>
            <pc:docMk/>
            <pc:sldMk cId="3015967817" sldId="545"/>
            <ac:picMk id="108" creationId="{3F89ED7E-55EC-5692-81F3-4CE2ACDB0CC6}"/>
          </ac:picMkLst>
        </pc:picChg>
        <pc:picChg chg="add del mod">
          <ac:chgData name="Nikki Papenfus" userId="2a405823-0c8b-419b-afb6-8159926c2e17" providerId="ADAL" clId="{C4CD5978-2643-4E14-BB26-37358CB1C7B2}" dt="2023-05-31T14:53:35.115" v="4895" actId="478"/>
          <ac:picMkLst>
            <pc:docMk/>
            <pc:sldMk cId="3015967817" sldId="545"/>
            <ac:picMk id="110" creationId="{476934BB-C3D1-7838-C8E3-402108CFE8F8}"/>
          </ac:picMkLst>
        </pc:picChg>
        <pc:cxnChg chg="mod">
          <ac:chgData name="Nikki Papenfus" userId="2a405823-0c8b-419b-afb6-8159926c2e17" providerId="ADAL" clId="{C4CD5978-2643-4E14-BB26-37358CB1C7B2}" dt="2023-05-31T14:40:09.118" v="4436"/>
          <ac:cxnSpMkLst>
            <pc:docMk/>
            <pc:sldMk cId="3015967817" sldId="545"/>
            <ac:cxnSpMk id="42" creationId="{8E890C09-58D3-2A57-C65B-A55B04120205}"/>
          </ac:cxnSpMkLst>
        </pc:cxnChg>
        <pc:cxnChg chg="mod">
          <ac:chgData name="Nikki Papenfus" userId="2a405823-0c8b-419b-afb6-8159926c2e17" providerId="ADAL" clId="{C4CD5978-2643-4E14-BB26-37358CB1C7B2}" dt="2023-05-31T14:40:09.118" v="4436"/>
          <ac:cxnSpMkLst>
            <pc:docMk/>
            <pc:sldMk cId="3015967817" sldId="545"/>
            <ac:cxnSpMk id="46" creationId="{B6AF21F3-86EC-3DC9-0528-0F86AAE6A7B6}"/>
          </ac:cxnSpMkLst>
        </pc:cxnChg>
        <pc:cxnChg chg="mod">
          <ac:chgData name="Nikki Papenfus" userId="2a405823-0c8b-419b-afb6-8159926c2e17" providerId="ADAL" clId="{C4CD5978-2643-4E14-BB26-37358CB1C7B2}" dt="2023-05-31T14:40:09.118" v="4436"/>
          <ac:cxnSpMkLst>
            <pc:docMk/>
            <pc:sldMk cId="3015967817" sldId="545"/>
            <ac:cxnSpMk id="50" creationId="{7701FA06-0BB4-F90C-4971-8A14A5F47DC5}"/>
          </ac:cxnSpMkLst>
        </pc:cxnChg>
        <pc:cxnChg chg="mod">
          <ac:chgData name="Nikki Papenfus" userId="2a405823-0c8b-419b-afb6-8159926c2e17" providerId="ADAL" clId="{C4CD5978-2643-4E14-BB26-37358CB1C7B2}" dt="2023-05-31T14:40:09.118" v="4436"/>
          <ac:cxnSpMkLst>
            <pc:docMk/>
            <pc:sldMk cId="3015967817" sldId="545"/>
            <ac:cxnSpMk id="56" creationId="{9A805E43-B0D9-36CE-EB5A-118541673EE3}"/>
          </ac:cxnSpMkLst>
        </pc:cxnChg>
        <pc:cxnChg chg="mod">
          <ac:chgData name="Nikki Papenfus" userId="2a405823-0c8b-419b-afb6-8159926c2e17" providerId="ADAL" clId="{C4CD5978-2643-4E14-BB26-37358CB1C7B2}" dt="2023-05-31T14:40:09.118" v="4436"/>
          <ac:cxnSpMkLst>
            <pc:docMk/>
            <pc:sldMk cId="3015967817" sldId="545"/>
            <ac:cxnSpMk id="60" creationId="{0575C9A6-68EB-684B-1809-7D86F3F9C356}"/>
          </ac:cxnSpMkLst>
        </pc:cxnChg>
        <pc:cxnChg chg="mod">
          <ac:chgData name="Nikki Papenfus" userId="2a405823-0c8b-419b-afb6-8159926c2e17" providerId="ADAL" clId="{C4CD5978-2643-4E14-BB26-37358CB1C7B2}" dt="2023-05-31T14:40:09.118" v="4436"/>
          <ac:cxnSpMkLst>
            <pc:docMk/>
            <pc:sldMk cId="3015967817" sldId="545"/>
            <ac:cxnSpMk id="64" creationId="{E4947989-3A07-80C0-3AD7-1D515F8BA95E}"/>
          </ac:cxnSpMkLst>
        </pc:cxnChg>
        <pc:cxnChg chg="mod">
          <ac:chgData name="Nikki Papenfus" userId="2a405823-0c8b-419b-afb6-8159926c2e17" providerId="ADAL" clId="{C4CD5978-2643-4E14-BB26-37358CB1C7B2}" dt="2023-05-31T14:40:09.118" v="4436"/>
          <ac:cxnSpMkLst>
            <pc:docMk/>
            <pc:sldMk cId="3015967817" sldId="545"/>
            <ac:cxnSpMk id="69" creationId="{29A896E6-0641-43B9-FC6D-D40BD9FD8FF4}"/>
          </ac:cxnSpMkLst>
        </pc:cxnChg>
        <pc:cxnChg chg="mod">
          <ac:chgData name="Nikki Papenfus" userId="2a405823-0c8b-419b-afb6-8159926c2e17" providerId="ADAL" clId="{C4CD5978-2643-4E14-BB26-37358CB1C7B2}" dt="2023-05-31T14:40:09.118" v="4436"/>
          <ac:cxnSpMkLst>
            <pc:docMk/>
            <pc:sldMk cId="3015967817" sldId="545"/>
            <ac:cxnSpMk id="74" creationId="{175D3379-5148-C666-CEEA-E899B1264B74}"/>
          </ac:cxnSpMkLst>
        </pc:cxnChg>
        <pc:cxnChg chg="mod">
          <ac:chgData name="Nikki Papenfus" userId="2a405823-0c8b-419b-afb6-8159926c2e17" providerId="ADAL" clId="{C4CD5978-2643-4E14-BB26-37358CB1C7B2}" dt="2023-05-31T14:40:09.118" v="4436"/>
          <ac:cxnSpMkLst>
            <pc:docMk/>
            <pc:sldMk cId="3015967817" sldId="545"/>
            <ac:cxnSpMk id="78" creationId="{4DE16820-8D62-E3F1-DBB1-CDDCBAEC648D}"/>
          </ac:cxnSpMkLst>
        </pc:cxnChg>
        <pc:cxnChg chg="mod">
          <ac:chgData name="Nikki Papenfus" userId="2a405823-0c8b-419b-afb6-8159926c2e17" providerId="ADAL" clId="{C4CD5978-2643-4E14-BB26-37358CB1C7B2}" dt="2023-05-31T14:40:09.118" v="4436"/>
          <ac:cxnSpMkLst>
            <pc:docMk/>
            <pc:sldMk cId="3015967817" sldId="545"/>
            <ac:cxnSpMk id="82" creationId="{9E1EDE0A-991E-189B-43B5-A2920CF76F51}"/>
          </ac:cxnSpMkLst>
        </pc:cxnChg>
        <pc:cxnChg chg="mod">
          <ac:chgData name="Nikki Papenfus" userId="2a405823-0c8b-419b-afb6-8159926c2e17" providerId="ADAL" clId="{C4CD5978-2643-4E14-BB26-37358CB1C7B2}" dt="2023-05-31T14:40:09.118" v="4436"/>
          <ac:cxnSpMkLst>
            <pc:docMk/>
            <pc:sldMk cId="3015967817" sldId="545"/>
            <ac:cxnSpMk id="87" creationId="{B816D5DD-5A58-BE6B-29A6-790D37162C4C}"/>
          </ac:cxnSpMkLst>
        </pc:cxnChg>
      </pc:sldChg>
      <pc:sldChg chg="addSp delSp modSp add del mod ord">
        <pc:chgData name="Nikki Papenfus" userId="2a405823-0c8b-419b-afb6-8159926c2e17" providerId="ADAL" clId="{C4CD5978-2643-4E14-BB26-37358CB1C7B2}" dt="2023-05-31T15:58:32.562" v="6423" actId="47"/>
        <pc:sldMkLst>
          <pc:docMk/>
          <pc:sldMk cId="1119841580" sldId="546"/>
        </pc:sldMkLst>
        <pc:spChg chg="mod">
          <ac:chgData name="Nikki Papenfus" userId="2a405823-0c8b-419b-afb6-8159926c2e17" providerId="ADAL" clId="{C4CD5978-2643-4E14-BB26-37358CB1C7B2}" dt="2023-05-31T15:42:06.500" v="5831" actId="20577"/>
          <ac:spMkLst>
            <pc:docMk/>
            <pc:sldMk cId="1119841580" sldId="546"/>
            <ac:spMk id="2" creationId="{6B379C49-E761-45BA-84B7-AC2E88444F78}"/>
          </ac:spMkLst>
        </pc:spChg>
        <pc:spChg chg="add mod">
          <ac:chgData name="Nikki Papenfus" userId="2a405823-0c8b-419b-afb6-8159926c2e17" providerId="ADAL" clId="{C4CD5978-2643-4E14-BB26-37358CB1C7B2}" dt="2023-05-31T14:54:11.066" v="4901" actId="1076"/>
          <ac:spMkLst>
            <pc:docMk/>
            <pc:sldMk cId="1119841580" sldId="546"/>
            <ac:spMk id="3" creationId="{1B43405B-EBC5-EC51-A691-9E4DE62A32E6}"/>
          </ac:spMkLst>
        </pc:spChg>
        <pc:spChg chg="add mod">
          <ac:chgData name="Nikki Papenfus" userId="2a405823-0c8b-419b-afb6-8159926c2e17" providerId="ADAL" clId="{C4CD5978-2643-4E14-BB26-37358CB1C7B2}" dt="2023-05-31T14:54:11.066" v="4901" actId="1076"/>
          <ac:spMkLst>
            <pc:docMk/>
            <pc:sldMk cId="1119841580" sldId="546"/>
            <ac:spMk id="4" creationId="{DBF3313E-E92F-9827-0AF6-F11DA9064026}"/>
          </ac:spMkLst>
        </pc:spChg>
        <pc:spChg chg="add mod">
          <ac:chgData name="Nikki Papenfus" userId="2a405823-0c8b-419b-afb6-8159926c2e17" providerId="ADAL" clId="{C4CD5978-2643-4E14-BB26-37358CB1C7B2}" dt="2023-05-31T14:54:11.066" v="4901" actId="1076"/>
          <ac:spMkLst>
            <pc:docMk/>
            <pc:sldMk cId="1119841580" sldId="546"/>
            <ac:spMk id="5" creationId="{A48A9123-8EF0-B95F-299E-9E8596199010}"/>
          </ac:spMkLst>
        </pc:spChg>
        <pc:spChg chg="del">
          <ac:chgData name="Nikki Papenfus" userId="2a405823-0c8b-419b-afb6-8159926c2e17" providerId="ADAL" clId="{C4CD5978-2643-4E14-BB26-37358CB1C7B2}" dt="2023-05-31T14:54:06.933" v="4899" actId="478"/>
          <ac:spMkLst>
            <pc:docMk/>
            <pc:sldMk cId="1119841580" sldId="546"/>
            <ac:spMk id="6" creationId="{B86AF3F7-41FF-A21A-08C7-008565A0689D}"/>
          </ac:spMkLst>
        </pc:spChg>
        <pc:spChg chg="add mod">
          <ac:chgData name="Nikki Papenfus" userId="2a405823-0c8b-419b-afb6-8159926c2e17" providerId="ADAL" clId="{C4CD5978-2643-4E14-BB26-37358CB1C7B2}" dt="2023-05-31T14:54:11.066" v="4901" actId="1076"/>
          <ac:spMkLst>
            <pc:docMk/>
            <pc:sldMk cId="1119841580" sldId="546"/>
            <ac:spMk id="7" creationId="{1B50E644-45C7-7036-4C51-90E4F17446D1}"/>
          </ac:spMkLst>
        </pc:spChg>
        <pc:spChg chg="add mod">
          <ac:chgData name="Nikki Papenfus" userId="2a405823-0c8b-419b-afb6-8159926c2e17" providerId="ADAL" clId="{C4CD5978-2643-4E14-BB26-37358CB1C7B2}" dt="2023-05-31T14:54:11.066" v="4901" actId="1076"/>
          <ac:spMkLst>
            <pc:docMk/>
            <pc:sldMk cId="1119841580" sldId="546"/>
            <ac:spMk id="8" creationId="{CBCEADE4-CF67-6309-175A-86CF2AB4EA09}"/>
          </ac:spMkLst>
        </pc:spChg>
        <pc:spChg chg="add mod">
          <ac:chgData name="Nikki Papenfus" userId="2a405823-0c8b-419b-afb6-8159926c2e17" providerId="ADAL" clId="{C4CD5978-2643-4E14-BB26-37358CB1C7B2}" dt="2023-05-31T14:54:11.066" v="4901" actId="1076"/>
          <ac:spMkLst>
            <pc:docMk/>
            <pc:sldMk cId="1119841580" sldId="546"/>
            <ac:spMk id="9" creationId="{83A1A709-0067-642C-16D1-0BB98986E6B8}"/>
          </ac:spMkLst>
        </pc:spChg>
        <pc:spChg chg="add mod">
          <ac:chgData name="Nikki Papenfus" userId="2a405823-0c8b-419b-afb6-8159926c2e17" providerId="ADAL" clId="{C4CD5978-2643-4E14-BB26-37358CB1C7B2}" dt="2023-05-31T14:54:11.066" v="4901" actId="1076"/>
          <ac:spMkLst>
            <pc:docMk/>
            <pc:sldMk cId="1119841580" sldId="546"/>
            <ac:spMk id="10" creationId="{50AE4EEB-BA19-BB0E-53A7-79598730F551}"/>
          </ac:spMkLst>
        </pc:spChg>
        <pc:spChg chg="add mod">
          <ac:chgData name="Nikki Papenfus" userId="2a405823-0c8b-419b-afb6-8159926c2e17" providerId="ADAL" clId="{C4CD5978-2643-4E14-BB26-37358CB1C7B2}" dt="2023-05-31T14:54:11.066" v="4901" actId="1076"/>
          <ac:spMkLst>
            <pc:docMk/>
            <pc:sldMk cId="1119841580" sldId="546"/>
            <ac:spMk id="11" creationId="{7198EE2B-E093-C611-F94E-3100B66C5E05}"/>
          </ac:spMkLst>
        </pc:spChg>
        <pc:spChg chg="add mod">
          <ac:chgData name="Nikki Papenfus" userId="2a405823-0c8b-419b-afb6-8159926c2e17" providerId="ADAL" clId="{C4CD5978-2643-4E14-BB26-37358CB1C7B2}" dt="2023-05-31T14:54:11.066" v="4901" actId="1076"/>
          <ac:spMkLst>
            <pc:docMk/>
            <pc:sldMk cId="1119841580" sldId="546"/>
            <ac:spMk id="13" creationId="{F16FC95D-18DE-EC5F-4CD6-5B9C37617721}"/>
          </ac:spMkLst>
        </pc:spChg>
        <pc:spChg chg="add mod">
          <ac:chgData name="Nikki Papenfus" userId="2a405823-0c8b-419b-afb6-8159926c2e17" providerId="ADAL" clId="{C4CD5978-2643-4E14-BB26-37358CB1C7B2}" dt="2023-05-31T14:54:11.066" v="4901" actId="1076"/>
          <ac:spMkLst>
            <pc:docMk/>
            <pc:sldMk cId="1119841580" sldId="546"/>
            <ac:spMk id="14" creationId="{A1EA1AF9-BFF3-8F42-4814-B88DC81F14C1}"/>
          </ac:spMkLst>
        </pc:spChg>
        <pc:spChg chg="add del mod">
          <ac:chgData name="Nikki Papenfus" userId="2a405823-0c8b-419b-afb6-8159926c2e17" providerId="ADAL" clId="{C4CD5978-2643-4E14-BB26-37358CB1C7B2}" dt="2023-05-31T15:28:26.021" v="5439" actId="478"/>
          <ac:spMkLst>
            <pc:docMk/>
            <pc:sldMk cId="1119841580" sldId="546"/>
            <ac:spMk id="18" creationId="{9D23A338-0219-3050-EBE0-80D5D1945A61}"/>
          </ac:spMkLst>
        </pc:spChg>
        <pc:spChg chg="add mod">
          <ac:chgData name="Nikki Papenfus" userId="2a405823-0c8b-419b-afb6-8159926c2e17" providerId="ADAL" clId="{C4CD5978-2643-4E14-BB26-37358CB1C7B2}" dt="2023-05-31T14:54:11.066" v="4901" actId="1076"/>
          <ac:spMkLst>
            <pc:docMk/>
            <pc:sldMk cId="1119841580" sldId="546"/>
            <ac:spMk id="20" creationId="{594AAD45-D507-ED6D-8D76-AE05590CE693}"/>
          </ac:spMkLst>
        </pc:spChg>
        <pc:spChg chg="add mod">
          <ac:chgData name="Nikki Papenfus" userId="2a405823-0c8b-419b-afb6-8159926c2e17" providerId="ADAL" clId="{C4CD5978-2643-4E14-BB26-37358CB1C7B2}" dt="2023-05-31T14:54:11.066" v="4901" actId="1076"/>
          <ac:spMkLst>
            <pc:docMk/>
            <pc:sldMk cId="1119841580" sldId="546"/>
            <ac:spMk id="21" creationId="{665D9D2A-FCD4-2BAF-0D0F-CAFAEC36200D}"/>
          </ac:spMkLst>
        </pc:spChg>
        <pc:spChg chg="add del mod">
          <ac:chgData name="Nikki Papenfus" userId="2a405823-0c8b-419b-afb6-8159926c2e17" providerId="ADAL" clId="{C4CD5978-2643-4E14-BB26-37358CB1C7B2}" dt="2023-05-31T15:28:29.574" v="5442" actId="478"/>
          <ac:spMkLst>
            <pc:docMk/>
            <pc:sldMk cId="1119841580" sldId="546"/>
            <ac:spMk id="22" creationId="{4ABC047D-5635-CA01-A86C-3E640417F405}"/>
          </ac:spMkLst>
        </pc:spChg>
        <pc:spChg chg="add del mod">
          <ac:chgData name="Nikki Papenfus" userId="2a405823-0c8b-419b-afb6-8159926c2e17" providerId="ADAL" clId="{C4CD5978-2643-4E14-BB26-37358CB1C7B2}" dt="2023-05-31T15:28:33.840" v="5445" actId="478"/>
          <ac:spMkLst>
            <pc:docMk/>
            <pc:sldMk cId="1119841580" sldId="546"/>
            <ac:spMk id="24" creationId="{26F2A422-B870-ADCC-B9AE-4EB1E248E606}"/>
          </ac:spMkLst>
        </pc:spChg>
        <pc:spChg chg="add del mod">
          <ac:chgData name="Nikki Papenfus" userId="2a405823-0c8b-419b-afb6-8159926c2e17" providerId="ADAL" clId="{C4CD5978-2643-4E14-BB26-37358CB1C7B2}" dt="2023-05-31T15:28:32.381" v="5444" actId="478"/>
          <ac:spMkLst>
            <pc:docMk/>
            <pc:sldMk cId="1119841580" sldId="546"/>
            <ac:spMk id="25" creationId="{F36AF14C-DB95-D830-81F3-AACE9E6BDFD3}"/>
          </ac:spMkLst>
        </pc:spChg>
        <pc:spChg chg="add mod">
          <ac:chgData name="Nikki Papenfus" userId="2a405823-0c8b-419b-afb6-8159926c2e17" providerId="ADAL" clId="{C4CD5978-2643-4E14-BB26-37358CB1C7B2}" dt="2023-05-31T14:54:11.066" v="4901" actId="1076"/>
          <ac:spMkLst>
            <pc:docMk/>
            <pc:sldMk cId="1119841580" sldId="546"/>
            <ac:spMk id="26" creationId="{05184DA8-0B31-A4D3-7DA9-0F4C9D6CB380}"/>
          </ac:spMkLst>
        </pc:spChg>
        <pc:spChg chg="mod">
          <ac:chgData name="Nikki Papenfus" userId="2a405823-0c8b-419b-afb6-8159926c2e17" providerId="ADAL" clId="{C4CD5978-2643-4E14-BB26-37358CB1C7B2}" dt="2023-05-31T14:54:11.066" v="4901" actId="1076"/>
          <ac:spMkLst>
            <pc:docMk/>
            <pc:sldMk cId="1119841580" sldId="546"/>
            <ac:spMk id="28" creationId="{1CCC3BB9-0B94-A729-B43A-8D7FBA4FBA11}"/>
          </ac:spMkLst>
        </pc:spChg>
        <pc:spChg chg="mod">
          <ac:chgData name="Nikki Papenfus" userId="2a405823-0c8b-419b-afb6-8159926c2e17" providerId="ADAL" clId="{C4CD5978-2643-4E14-BB26-37358CB1C7B2}" dt="2023-05-31T14:54:11.066" v="4901" actId="1076"/>
          <ac:spMkLst>
            <pc:docMk/>
            <pc:sldMk cId="1119841580" sldId="546"/>
            <ac:spMk id="31" creationId="{C0FD9D3B-CCA2-AED7-518E-9EBD9231E2A7}"/>
          </ac:spMkLst>
        </pc:spChg>
        <pc:spChg chg="mod">
          <ac:chgData name="Nikki Papenfus" userId="2a405823-0c8b-419b-afb6-8159926c2e17" providerId="ADAL" clId="{C4CD5978-2643-4E14-BB26-37358CB1C7B2}" dt="2023-05-31T14:54:11.066" v="4901" actId="1076"/>
          <ac:spMkLst>
            <pc:docMk/>
            <pc:sldMk cId="1119841580" sldId="546"/>
            <ac:spMk id="34" creationId="{D49DEC32-DE2D-F413-89D7-EC03D02E227E}"/>
          </ac:spMkLst>
        </pc:spChg>
        <pc:spChg chg="add mod">
          <ac:chgData name="Nikki Papenfus" userId="2a405823-0c8b-419b-afb6-8159926c2e17" providerId="ADAL" clId="{C4CD5978-2643-4E14-BB26-37358CB1C7B2}" dt="2023-05-31T14:54:11.066" v="4901" actId="1076"/>
          <ac:spMkLst>
            <pc:docMk/>
            <pc:sldMk cId="1119841580" sldId="546"/>
            <ac:spMk id="36" creationId="{EC27229B-F3E3-83C2-2184-B8FE5430D408}"/>
          </ac:spMkLst>
        </pc:spChg>
        <pc:spChg chg="add mod">
          <ac:chgData name="Nikki Papenfus" userId="2a405823-0c8b-419b-afb6-8159926c2e17" providerId="ADAL" clId="{C4CD5978-2643-4E14-BB26-37358CB1C7B2}" dt="2023-05-31T14:54:11.066" v="4901" actId="1076"/>
          <ac:spMkLst>
            <pc:docMk/>
            <pc:sldMk cId="1119841580" sldId="546"/>
            <ac:spMk id="37" creationId="{8749957F-E95E-7D33-3CA3-FE2611E71233}"/>
          </ac:spMkLst>
        </pc:spChg>
        <pc:spChg chg="add mod">
          <ac:chgData name="Nikki Papenfus" userId="2a405823-0c8b-419b-afb6-8159926c2e17" providerId="ADAL" clId="{C4CD5978-2643-4E14-BB26-37358CB1C7B2}" dt="2023-05-31T14:54:11.066" v="4901" actId="1076"/>
          <ac:spMkLst>
            <pc:docMk/>
            <pc:sldMk cId="1119841580" sldId="546"/>
            <ac:spMk id="38" creationId="{1CE158A6-A78E-D07E-A350-3D9A9742BFD9}"/>
          </ac:spMkLst>
        </pc:spChg>
        <pc:spChg chg="add mod">
          <ac:chgData name="Nikki Papenfus" userId="2a405823-0c8b-419b-afb6-8159926c2e17" providerId="ADAL" clId="{C4CD5978-2643-4E14-BB26-37358CB1C7B2}" dt="2023-05-31T14:55:32.715" v="4925" actId="6549"/>
          <ac:spMkLst>
            <pc:docMk/>
            <pc:sldMk cId="1119841580" sldId="546"/>
            <ac:spMk id="39" creationId="{84C79CDB-B881-4D97-0335-67F7F67A54A8}"/>
          </ac:spMkLst>
        </pc:spChg>
        <pc:spChg chg="add mod">
          <ac:chgData name="Nikki Papenfus" userId="2a405823-0c8b-419b-afb6-8159926c2e17" providerId="ADAL" clId="{C4CD5978-2643-4E14-BB26-37358CB1C7B2}" dt="2023-05-31T14:54:11.066" v="4901" actId="1076"/>
          <ac:spMkLst>
            <pc:docMk/>
            <pc:sldMk cId="1119841580" sldId="546"/>
            <ac:spMk id="40" creationId="{7FC82ADE-BA89-72CA-F871-E892AC1F48E2}"/>
          </ac:spMkLst>
        </pc:spChg>
        <pc:spChg chg="mod">
          <ac:chgData name="Nikki Papenfus" userId="2a405823-0c8b-419b-afb6-8159926c2e17" providerId="ADAL" clId="{C4CD5978-2643-4E14-BB26-37358CB1C7B2}" dt="2023-05-31T14:54:11.066" v="4901" actId="1076"/>
          <ac:spMkLst>
            <pc:docMk/>
            <pc:sldMk cId="1119841580" sldId="546"/>
            <ac:spMk id="42" creationId="{DA87C398-A9E9-9D76-6131-885C5EF5EF92}"/>
          </ac:spMkLst>
        </pc:spChg>
        <pc:spChg chg="mod">
          <ac:chgData name="Nikki Papenfus" userId="2a405823-0c8b-419b-afb6-8159926c2e17" providerId="ADAL" clId="{C4CD5978-2643-4E14-BB26-37358CB1C7B2}" dt="2023-05-31T14:54:11.066" v="4901" actId="1076"/>
          <ac:spMkLst>
            <pc:docMk/>
            <pc:sldMk cId="1119841580" sldId="546"/>
            <ac:spMk id="44" creationId="{5B37AC39-D952-0C42-F389-FC159BA832B6}"/>
          </ac:spMkLst>
        </pc:spChg>
        <pc:spChg chg="mod">
          <ac:chgData name="Nikki Papenfus" userId="2a405823-0c8b-419b-afb6-8159926c2e17" providerId="ADAL" clId="{C4CD5978-2643-4E14-BB26-37358CB1C7B2}" dt="2023-05-31T14:54:11.066" v="4901" actId="1076"/>
          <ac:spMkLst>
            <pc:docMk/>
            <pc:sldMk cId="1119841580" sldId="546"/>
            <ac:spMk id="45" creationId="{140FDC3C-ED22-DBF7-F65A-3854BF497367}"/>
          </ac:spMkLst>
        </pc:spChg>
        <pc:spChg chg="mod">
          <ac:chgData name="Nikki Papenfus" userId="2a405823-0c8b-419b-afb6-8159926c2e17" providerId="ADAL" clId="{C4CD5978-2643-4E14-BB26-37358CB1C7B2}" dt="2023-05-31T14:54:11.066" v="4901" actId="1076"/>
          <ac:spMkLst>
            <pc:docMk/>
            <pc:sldMk cId="1119841580" sldId="546"/>
            <ac:spMk id="46" creationId="{74CFBFDE-3479-BE55-91B2-FBAC8B61E1C8}"/>
          </ac:spMkLst>
        </pc:spChg>
        <pc:spChg chg="mod">
          <ac:chgData name="Nikki Papenfus" userId="2a405823-0c8b-419b-afb6-8159926c2e17" providerId="ADAL" clId="{C4CD5978-2643-4E14-BB26-37358CB1C7B2}" dt="2023-05-31T14:54:11.066" v="4901" actId="1076"/>
          <ac:spMkLst>
            <pc:docMk/>
            <pc:sldMk cId="1119841580" sldId="546"/>
            <ac:spMk id="47" creationId="{37BB9965-3FD5-E12A-FE15-18E8A1FEE739}"/>
          </ac:spMkLst>
        </pc:spChg>
        <pc:spChg chg="mod">
          <ac:chgData name="Nikki Papenfus" userId="2a405823-0c8b-419b-afb6-8159926c2e17" providerId="ADAL" clId="{C4CD5978-2643-4E14-BB26-37358CB1C7B2}" dt="2023-05-31T14:54:11.066" v="4901" actId="1076"/>
          <ac:spMkLst>
            <pc:docMk/>
            <pc:sldMk cId="1119841580" sldId="546"/>
            <ac:spMk id="48" creationId="{9A192431-C2A4-2A17-041F-78F3405E0984}"/>
          </ac:spMkLst>
        </pc:spChg>
        <pc:spChg chg="mod">
          <ac:chgData name="Nikki Papenfus" userId="2a405823-0c8b-419b-afb6-8159926c2e17" providerId="ADAL" clId="{C4CD5978-2643-4E14-BB26-37358CB1C7B2}" dt="2023-05-31T14:54:11.066" v="4901" actId="1076"/>
          <ac:spMkLst>
            <pc:docMk/>
            <pc:sldMk cId="1119841580" sldId="546"/>
            <ac:spMk id="49" creationId="{6A63BD9E-3804-37D1-D2C0-3B12C0325ABB}"/>
          </ac:spMkLst>
        </pc:spChg>
        <pc:spChg chg="add mod">
          <ac:chgData name="Nikki Papenfus" userId="2a405823-0c8b-419b-afb6-8159926c2e17" providerId="ADAL" clId="{C4CD5978-2643-4E14-BB26-37358CB1C7B2}" dt="2023-05-31T14:54:25.602" v="4918" actId="14100"/>
          <ac:spMkLst>
            <pc:docMk/>
            <pc:sldMk cId="1119841580" sldId="546"/>
            <ac:spMk id="51" creationId="{05E21FFB-8C82-FA71-A8F6-0B948C722188}"/>
          </ac:spMkLst>
        </pc:spChg>
        <pc:spChg chg="add mod">
          <ac:chgData name="Nikki Papenfus" userId="2a405823-0c8b-419b-afb6-8159926c2e17" providerId="ADAL" clId="{C4CD5978-2643-4E14-BB26-37358CB1C7B2}" dt="2023-05-31T14:55:38.072" v="4926" actId="20577"/>
          <ac:spMkLst>
            <pc:docMk/>
            <pc:sldMk cId="1119841580" sldId="546"/>
            <ac:spMk id="53" creationId="{95914B24-0FF2-359D-7E62-6A9B197B316A}"/>
          </ac:spMkLst>
        </pc:spChg>
        <pc:spChg chg="add mod">
          <ac:chgData name="Nikki Papenfus" userId="2a405823-0c8b-419b-afb6-8159926c2e17" providerId="ADAL" clId="{C4CD5978-2643-4E14-BB26-37358CB1C7B2}" dt="2023-05-31T14:54:11.066" v="4901" actId="1076"/>
          <ac:spMkLst>
            <pc:docMk/>
            <pc:sldMk cId="1119841580" sldId="546"/>
            <ac:spMk id="55" creationId="{226D46B0-B3BA-D8BB-4752-91744AA659F3}"/>
          </ac:spMkLst>
        </pc:spChg>
        <pc:spChg chg="add mod">
          <ac:chgData name="Nikki Papenfus" userId="2a405823-0c8b-419b-afb6-8159926c2e17" providerId="ADAL" clId="{C4CD5978-2643-4E14-BB26-37358CB1C7B2}" dt="2023-05-31T14:55:39.643" v="4927" actId="20577"/>
          <ac:spMkLst>
            <pc:docMk/>
            <pc:sldMk cId="1119841580" sldId="546"/>
            <ac:spMk id="57" creationId="{247EB4CC-6137-DA02-8CDF-C2090D057201}"/>
          </ac:spMkLst>
        </pc:spChg>
        <pc:spChg chg="add del mod">
          <ac:chgData name="Nikki Papenfus" userId="2a405823-0c8b-419b-afb6-8159926c2e17" providerId="ADAL" clId="{C4CD5978-2643-4E14-BB26-37358CB1C7B2}" dt="2023-05-31T15:52:11.090" v="6095" actId="21"/>
          <ac:spMkLst>
            <pc:docMk/>
            <pc:sldMk cId="1119841580" sldId="546"/>
            <ac:spMk id="58" creationId="{D71B6A92-B634-FE01-1448-7A5C80B3A008}"/>
          </ac:spMkLst>
        </pc:spChg>
        <pc:spChg chg="add mod">
          <ac:chgData name="Nikki Papenfus" userId="2a405823-0c8b-419b-afb6-8159926c2e17" providerId="ADAL" clId="{C4CD5978-2643-4E14-BB26-37358CB1C7B2}" dt="2023-05-31T15:50:16.328" v="6016" actId="1076"/>
          <ac:spMkLst>
            <pc:docMk/>
            <pc:sldMk cId="1119841580" sldId="546"/>
            <ac:spMk id="59" creationId="{640F1991-D982-3199-F7D4-095907F5E5DB}"/>
          </ac:spMkLst>
        </pc:spChg>
        <pc:spChg chg="add del mod">
          <ac:chgData name="Nikki Papenfus" userId="2a405823-0c8b-419b-afb6-8159926c2e17" providerId="ADAL" clId="{C4CD5978-2643-4E14-BB26-37358CB1C7B2}" dt="2023-05-31T15:52:11.090" v="6095" actId="21"/>
          <ac:spMkLst>
            <pc:docMk/>
            <pc:sldMk cId="1119841580" sldId="546"/>
            <ac:spMk id="60" creationId="{8C3DD970-6C94-5454-4080-5D2F9C128A5D}"/>
          </ac:spMkLst>
        </pc:spChg>
        <pc:spChg chg="add del mod">
          <ac:chgData name="Nikki Papenfus" userId="2a405823-0c8b-419b-afb6-8159926c2e17" providerId="ADAL" clId="{C4CD5978-2643-4E14-BB26-37358CB1C7B2}" dt="2023-05-31T15:52:11.090" v="6095" actId="21"/>
          <ac:spMkLst>
            <pc:docMk/>
            <pc:sldMk cId="1119841580" sldId="546"/>
            <ac:spMk id="61" creationId="{F32925CC-DA27-8A48-CF38-F33A2793D005}"/>
          </ac:spMkLst>
        </pc:spChg>
        <pc:spChg chg="add mod">
          <ac:chgData name="Nikki Papenfus" userId="2a405823-0c8b-419b-afb6-8159926c2e17" providerId="ADAL" clId="{C4CD5978-2643-4E14-BB26-37358CB1C7B2}" dt="2023-05-31T15:50:22.071" v="6018" actId="1076"/>
          <ac:spMkLst>
            <pc:docMk/>
            <pc:sldMk cId="1119841580" sldId="546"/>
            <ac:spMk id="63" creationId="{B28BB91B-C2E4-6847-3B75-370791B88D60}"/>
          </ac:spMkLst>
        </pc:spChg>
        <pc:spChg chg="add del mod">
          <ac:chgData name="Nikki Papenfus" userId="2a405823-0c8b-419b-afb6-8159926c2e17" providerId="ADAL" clId="{C4CD5978-2643-4E14-BB26-37358CB1C7B2}" dt="2023-05-31T15:52:11.090" v="6095" actId="21"/>
          <ac:spMkLst>
            <pc:docMk/>
            <pc:sldMk cId="1119841580" sldId="546"/>
            <ac:spMk id="64" creationId="{C5E92C37-4556-4F0A-4F34-201D924386C8}"/>
          </ac:spMkLst>
        </pc:spChg>
        <pc:spChg chg="add mod">
          <ac:chgData name="Nikki Papenfus" userId="2a405823-0c8b-419b-afb6-8159926c2e17" providerId="ADAL" clId="{C4CD5978-2643-4E14-BB26-37358CB1C7B2}" dt="2023-05-31T15:50:22.071" v="6018" actId="1076"/>
          <ac:spMkLst>
            <pc:docMk/>
            <pc:sldMk cId="1119841580" sldId="546"/>
            <ac:spMk id="66" creationId="{9E01AE91-8779-0E17-0F86-6A24B125DFBC}"/>
          </ac:spMkLst>
        </pc:spChg>
        <pc:spChg chg="add del mod">
          <ac:chgData name="Nikki Papenfus" userId="2a405823-0c8b-419b-afb6-8159926c2e17" providerId="ADAL" clId="{C4CD5978-2643-4E14-BB26-37358CB1C7B2}" dt="2023-05-31T15:52:11.090" v="6095" actId="21"/>
          <ac:spMkLst>
            <pc:docMk/>
            <pc:sldMk cId="1119841580" sldId="546"/>
            <ac:spMk id="67" creationId="{2A382DFE-93EE-39F8-494F-E9D82DD187A1}"/>
          </ac:spMkLst>
        </pc:spChg>
        <pc:spChg chg="add mod">
          <ac:chgData name="Nikki Papenfus" userId="2a405823-0c8b-419b-afb6-8159926c2e17" providerId="ADAL" clId="{C4CD5978-2643-4E14-BB26-37358CB1C7B2}" dt="2023-05-31T15:50:22.071" v="6018" actId="1076"/>
          <ac:spMkLst>
            <pc:docMk/>
            <pc:sldMk cId="1119841580" sldId="546"/>
            <ac:spMk id="68" creationId="{ED1FCCEA-8312-D715-9B88-3AC388680C2D}"/>
          </ac:spMkLst>
        </pc:spChg>
        <pc:spChg chg="add del mod">
          <ac:chgData name="Nikki Papenfus" userId="2a405823-0c8b-419b-afb6-8159926c2e17" providerId="ADAL" clId="{C4CD5978-2643-4E14-BB26-37358CB1C7B2}" dt="2023-05-31T15:52:11.090" v="6095" actId="21"/>
          <ac:spMkLst>
            <pc:docMk/>
            <pc:sldMk cId="1119841580" sldId="546"/>
            <ac:spMk id="69" creationId="{388DB716-3D77-AA22-1AC6-6D28A4841C70}"/>
          </ac:spMkLst>
        </pc:spChg>
        <pc:spChg chg="add mod">
          <ac:chgData name="Nikki Papenfus" userId="2a405823-0c8b-419b-afb6-8159926c2e17" providerId="ADAL" clId="{C4CD5978-2643-4E14-BB26-37358CB1C7B2}" dt="2023-05-31T15:50:22.071" v="6018" actId="1076"/>
          <ac:spMkLst>
            <pc:docMk/>
            <pc:sldMk cId="1119841580" sldId="546"/>
            <ac:spMk id="70" creationId="{A12A9006-BBAC-9B1C-E627-F49698C96A12}"/>
          </ac:spMkLst>
        </pc:spChg>
        <pc:spChg chg="add del mod">
          <ac:chgData name="Nikki Papenfus" userId="2a405823-0c8b-419b-afb6-8159926c2e17" providerId="ADAL" clId="{C4CD5978-2643-4E14-BB26-37358CB1C7B2}" dt="2023-05-31T15:52:11.090" v="6095" actId="21"/>
          <ac:spMkLst>
            <pc:docMk/>
            <pc:sldMk cId="1119841580" sldId="546"/>
            <ac:spMk id="73" creationId="{F07C00A3-F488-8B74-1A73-F0955B3EF85E}"/>
          </ac:spMkLst>
        </pc:spChg>
        <pc:spChg chg="add del mod">
          <ac:chgData name="Nikki Papenfus" userId="2a405823-0c8b-419b-afb6-8159926c2e17" providerId="ADAL" clId="{C4CD5978-2643-4E14-BB26-37358CB1C7B2}" dt="2023-05-31T15:52:11.090" v="6095" actId="21"/>
          <ac:spMkLst>
            <pc:docMk/>
            <pc:sldMk cId="1119841580" sldId="546"/>
            <ac:spMk id="74" creationId="{C32D3E03-0B92-1F6E-CE53-353F05F36FDB}"/>
          </ac:spMkLst>
        </pc:spChg>
        <pc:spChg chg="add del mod">
          <ac:chgData name="Nikki Papenfus" userId="2a405823-0c8b-419b-afb6-8159926c2e17" providerId="ADAL" clId="{C4CD5978-2643-4E14-BB26-37358CB1C7B2}" dt="2023-05-31T14:56:27.431" v="4931"/>
          <ac:spMkLst>
            <pc:docMk/>
            <pc:sldMk cId="1119841580" sldId="546"/>
            <ac:spMk id="75" creationId="{124584B3-DF50-508D-BEF6-E803859355B7}"/>
          </ac:spMkLst>
        </pc:spChg>
        <pc:spChg chg="add del mod">
          <ac:chgData name="Nikki Papenfus" userId="2a405823-0c8b-419b-afb6-8159926c2e17" providerId="ADAL" clId="{C4CD5978-2643-4E14-BB26-37358CB1C7B2}" dt="2023-05-31T14:56:27.431" v="4931"/>
          <ac:spMkLst>
            <pc:docMk/>
            <pc:sldMk cId="1119841580" sldId="546"/>
            <ac:spMk id="76" creationId="{0AC54A96-872E-0B5F-3ADA-0EFB48BA9E94}"/>
          </ac:spMkLst>
        </pc:spChg>
        <pc:spChg chg="add del mod">
          <ac:chgData name="Nikki Papenfus" userId="2a405823-0c8b-419b-afb6-8159926c2e17" providerId="ADAL" clId="{C4CD5978-2643-4E14-BB26-37358CB1C7B2}" dt="2023-05-31T14:56:27.431" v="4931"/>
          <ac:spMkLst>
            <pc:docMk/>
            <pc:sldMk cId="1119841580" sldId="546"/>
            <ac:spMk id="77" creationId="{5D1379C1-2182-E5D2-943D-26A91BA311E3}"/>
          </ac:spMkLst>
        </pc:spChg>
        <pc:spChg chg="add del mod">
          <ac:chgData name="Nikki Papenfus" userId="2a405823-0c8b-419b-afb6-8159926c2e17" providerId="ADAL" clId="{C4CD5978-2643-4E14-BB26-37358CB1C7B2}" dt="2023-05-31T14:56:27.431" v="4931"/>
          <ac:spMkLst>
            <pc:docMk/>
            <pc:sldMk cId="1119841580" sldId="546"/>
            <ac:spMk id="78" creationId="{398284A7-12B0-6FB7-BD82-F7AE23455A79}"/>
          </ac:spMkLst>
        </pc:spChg>
        <pc:spChg chg="add del mod">
          <ac:chgData name="Nikki Papenfus" userId="2a405823-0c8b-419b-afb6-8159926c2e17" providerId="ADAL" clId="{C4CD5978-2643-4E14-BB26-37358CB1C7B2}" dt="2023-05-31T14:56:27.431" v="4931"/>
          <ac:spMkLst>
            <pc:docMk/>
            <pc:sldMk cId="1119841580" sldId="546"/>
            <ac:spMk id="80" creationId="{A672C233-2573-1790-ED51-49946BC0E219}"/>
          </ac:spMkLst>
        </pc:spChg>
        <pc:spChg chg="add del mod">
          <ac:chgData name="Nikki Papenfus" userId="2a405823-0c8b-419b-afb6-8159926c2e17" providerId="ADAL" clId="{C4CD5978-2643-4E14-BB26-37358CB1C7B2}" dt="2023-05-31T14:56:27.431" v="4931"/>
          <ac:spMkLst>
            <pc:docMk/>
            <pc:sldMk cId="1119841580" sldId="546"/>
            <ac:spMk id="81" creationId="{2AB515A4-A247-D8D2-6622-F7DC439E638F}"/>
          </ac:spMkLst>
        </pc:spChg>
        <pc:spChg chg="add del mod">
          <ac:chgData name="Nikki Papenfus" userId="2a405823-0c8b-419b-afb6-8159926c2e17" providerId="ADAL" clId="{C4CD5978-2643-4E14-BB26-37358CB1C7B2}" dt="2023-05-31T14:56:27.431" v="4931"/>
          <ac:spMkLst>
            <pc:docMk/>
            <pc:sldMk cId="1119841580" sldId="546"/>
            <ac:spMk id="84" creationId="{DD269E73-5862-10B2-1EBB-663E918F0CDE}"/>
          </ac:spMkLst>
        </pc:spChg>
        <pc:spChg chg="add del mod">
          <ac:chgData name="Nikki Papenfus" userId="2a405823-0c8b-419b-afb6-8159926c2e17" providerId="ADAL" clId="{C4CD5978-2643-4E14-BB26-37358CB1C7B2}" dt="2023-05-31T14:56:27.431" v="4931"/>
          <ac:spMkLst>
            <pc:docMk/>
            <pc:sldMk cId="1119841580" sldId="546"/>
            <ac:spMk id="85" creationId="{DE96D0A5-5EB8-EBD6-437B-EEBD9269B59A}"/>
          </ac:spMkLst>
        </pc:spChg>
        <pc:spChg chg="add del mod">
          <ac:chgData name="Nikki Papenfus" userId="2a405823-0c8b-419b-afb6-8159926c2e17" providerId="ADAL" clId="{C4CD5978-2643-4E14-BB26-37358CB1C7B2}" dt="2023-05-31T14:56:27.431" v="4931"/>
          <ac:spMkLst>
            <pc:docMk/>
            <pc:sldMk cId="1119841580" sldId="546"/>
            <ac:spMk id="86" creationId="{63297898-C861-2AF3-FAB9-32F129CC5841}"/>
          </ac:spMkLst>
        </pc:spChg>
        <pc:spChg chg="add del mod">
          <ac:chgData name="Nikki Papenfus" userId="2a405823-0c8b-419b-afb6-8159926c2e17" providerId="ADAL" clId="{C4CD5978-2643-4E14-BB26-37358CB1C7B2}" dt="2023-05-31T14:56:27.431" v="4931"/>
          <ac:spMkLst>
            <pc:docMk/>
            <pc:sldMk cId="1119841580" sldId="546"/>
            <ac:spMk id="87" creationId="{3979E9FC-D9EB-3173-AB35-94D0DB131460}"/>
          </ac:spMkLst>
        </pc:spChg>
        <pc:spChg chg="add del mod">
          <ac:chgData name="Nikki Papenfus" userId="2a405823-0c8b-419b-afb6-8159926c2e17" providerId="ADAL" clId="{C4CD5978-2643-4E14-BB26-37358CB1C7B2}" dt="2023-05-31T14:56:27.431" v="4931"/>
          <ac:spMkLst>
            <pc:docMk/>
            <pc:sldMk cId="1119841580" sldId="546"/>
            <ac:spMk id="88" creationId="{34812628-1819-48BE-085C-2D696E52E52E}"/>
          </ac:spMkLst>
        </pc:spChg>
        <pc:spChg chg="add del mod">
          <ac:chgData name="Nikki Papenfus" userId="2a405823-0c8b-419b-afb6-8159926c2e17" providerId="ADAL" clId="{C4CD5978-2643-4E14-BB26-37358CB1C7B2}" dt="2023-05-31T14:56:27.431" v="4931"/>
          <ac:spMkLst>
            <pc:docMk/>
            <pc:sldMk cId="1119841580" sldId="546"/>
            <ac:spMk id="89" creationId="{E862FCB7-0B53-FFBE-1D35-570D3A9AE769}"/>
          </ac:spMkLst>
        </pc:spChg>
        <pc:spChg chg="add del mod">
          <ac:chgData name="Nikki Papenfus" userId="2a405823-0c8b-419b-afb6-8159926c2e17" providerId="ADAL" clId="{C4CD5978-2643-4E14-BB26-37358CB1C7B2}" dt="2023-05-31T14:56:27.431" v="4931"/>
          <ac:spMkLst>
            <pc:docMk/>
            <pc:sldMk cId="1119841580" sldId="546"/>
            <ac:spMk id="90" creationId="{033DB616-0BAF-50F6-E6DD-FAAD8B219BAE}"/>
          </ac:spMkLst>
        </pc:spChg>
        <pc:spChg chg="add del mod">
          <ac:chgData name="Nikki Papenfus" userId="2a405823-0c8b-419b-afb6-8159926c2e17" providerId="ADAL" clId="{C4CD5978-2643-4E14-BB26-37358CB1C7B2}" dt="2023-05-31T14:56:27.431" v="4931"/>
          <ac:spMkLst>
            <pc:docMk/>
            <pc:sldMk cId="1119841580" sldId="546"/>
            <ac:spMk id="91" creationId="{56C02355-FDA2-E0C6-E0A2-C35416035827}"/>
          </ac:spMkLst>
        </pc:spChg>
        <pc:spChg chg="add del mod">
          <ac:chgData name="Nikki Papenfus" userId="2a405823-0c8b-419b-afb6-8159926c2e17" providerId="ADAL" clId="{C4CD5978-2643-4E14-BB26-37358CB1C7B2}" dt="2023-05-31T14:56:27.431" v="4931"/>
          <ac:spMkLst>
            <pc:docMk/>
            <pc:sldMk cId="1119841580" sldId="546"/>
            <ac:spMk id="92" creationId="{2C76BA79-B1D5-EF29-6DF8-C9E8792FA9F1}"/>
          </ac:spMkLst>
        </pc:spChg>
        <pc:spChg chg="add del mod">
          <ac:chgData name="Nikki Papenfus" userId="2a405823-0c8b-419b-afb6-8159926c2e17" providerId="ADAL" clId="{C4CD5978-2643-4E14-BB26-37358CB1C7B2}" dt="2023-05-31T14:56:27.431" v="4931"/>
          <ac:spMkLst>
            <pc:docMk/>
            <pc:sldMk cId="1119841580" sldId="546"/>
            <ac:spMk id="94" creationId="{B601DE6E-A5C0-FBED-3C6A-4BF85159B0B9}"/>
          </ac:spMkLst>
        </pc:spChg>
        <pc:spChg chg="add del mod">
          <ac:chgData name="Nikki Papenfus" userId="2a405823-0c8b-419b-afb6-8159926c2e17" providerId="ADAL" clId="{C4CD5978-2643-4E14-BB26-37358CB1C7B2}" dt="2023-05-31T14:56:27.431" v="4931"/>
          <ac:spMkLst>
            <pc:docMk/>
            <pc:sldMk cId="1119841580" sldId="546"/>
            <ac:spMk id="95" creationId="{CF6796B8-161A-33D6-637F-83C609FEF90D}"/>
          </ac:spMkLst>
        </pc:spChg>
        <pc:spChg chg="add del mod">
          <ac:chgData name="Nikki Papenfus" userId="2a405823-0c8b-419b-afb6-8159926c2e17" providerId="ADAL" clId="{C4CD5978-2643-4E14-BB26-37358CB1C7B2}" dt="2023-05-31T14:56:27.431" v="4931"/>
          <ac:spMkLst>
            <pc:docMk/>
            <pc:sldMk cId="1119841580" sldId="546"/>
            <ac:spMk id="97" creationId="{ACD4249A-2674-F2F5-70A3-C8F38D4DF322}"/>
          </ac:spMkLst>
        </pc:spChg>
        <pc:spChg chg="add del mod">
          <ac:chgData name="Nikki Papenfus" userId="2a405823-0c8b-419b-afb6-8159926c2e17" providerId="ADAL" clId="{C4CD5978-2643-4E14-BB26-37358CB1C7B2}" dt="2023-05-31T14:56:27.431" v="4931"/>
          <ac:spMkLst>
            <pc:docMk/>
            <pc:sldMk cId="1119841580" sldId="546"/>
            <ac:spMk id="98" creationId="{2DB82D73-4BB5-B7BF-6130-5160DF544963}"/>
          </ac:spMkLst>
        </pc:spChg>
        <pc:spChg chg="add del mod">
          <ac:chgData name="Nikki Papenfus" userId="2a405823-0c8b-419b-afb6-8159926c2e17" providerId="ADAL" clId="{C4CD5978-2643-4E14-BB26-37358CB1C7B2}" dt="2023-05-31T14:56:27.431" v="4931"/>
          <ac:spMkLst>
            <pc:docMk/>
            <pc:sldMk cId="1119841580" sldId="546"/>
            <ac:spMk id="99" creationId="{3CC5B579-3E54-224F-4ED4-C626F8DA7F59}"/>
          </ac:spMkLst>
        </pc:spChg>
        <pc:spChg chg="add del mod">
          <ac:chgData name="Nikki Papenfus" userId="2a405823-0c8b-419b-afb6-8159926c2e17" providerId="ADAL" clId="{C4CD5978-2643-4E14-BB26-37358CB1C7B2}" dt="2023-05-31T14:56:27.431" v="4931"/>
          <ac:spMkLst>
            <pc:docMk/>
            <pc:sldMk cId="1119841580" sldId="546"/>
            <ac:spMk id="100" creationId="{9ECBB774-90EB-9BB7-C51E-0A072CFE8917}"/>
          </ac:spMkLst>
        </pc:spChg>
        <pc:spChg chg="add del mod">
          <ac:chgData name="Nikki Papenfus" userId="2a405823-0c8b-419b-afb6-8159926c2e17" providerId="ADAL" clId="{C4CD5978-2643-4E14-BB26-37358CB1C7B2}" dt="2023-05-31T14:56:27.431" v="4931"/>
          <ac:spMkLst>
            <pc:docMk/>
            <pc:sldMk cId="1119841580" sldId="546"/>
            <ac:spMk id="101" creationId="{C7C69627-EA18-CB09-ECEF-E73B5E25BA5C}"/>
          </ac:spMkLst>
        </pc:spChg>
        <pc:spChg chg="add del mod">
          <ac:chgData name="Nikki Papenfus" userId="2a405823-0c8b-419b-afb6-8159926c2e17" providerId="ADAL" clId="{C4CD5978-2643-4E14-BB26-37358CB1C7B2}" dt="2023-05-31T14:56:27.431" v="4931"/>
          <ac:spMkLst>
            <pc:docMk/>
            <pc:sldMk cId="1119841580" sldId="546"/>
            <ac:spMk id="105" creationId="{9A354887-CAC1-CB40-8B89-9F86C086DAA2}"/>
          </ac:spMkLst>
        </pc:spChg>
        <pc:spChg chg="add del mod">
          <ac:chgData name="Nikki Papenfus" userId="2a405823-0c8b-419b-afb6-8159926c2e17" providerId="ADAL" clId="{C4CD5978-2643-4E14-BB26-37358CB1C7B2}" dt="2023-05-31T14:56:27.431" v="4931"/>
          <ac:spMkLst>
            <pc:docMk/>
            <pc:sldMk cId="1119841580" sldId="546"/>
            <ac:spMk id="106" creationId="{B00E95FD-A664-52F7-D7C5-2F6AA37F3A15}"/>
          </ac:spMkLst>
        </pc:spChg>
        <pc:spChg chg="add del mod">
          <ac:chgData name="Nikki Papenfus" userId="2a405823-0c8b-419b-afb6-8159926c2e17" providerId="ADAL" clId="{C4CD5978-2643-4E14-BB26-37358CB1C7B2}" dt="2023-05-31T14:56:27.431" v="4931"/>
          <ac:spMkLst>
            <pc:docMk/>
            <pc:sldMk cId="1119841580" sldId="546"/>
            <ac:spMk id="107" creationId="{3751CFB9-C56C-537F-B384-9F1466407DC8}"/>
          </ac:spMkLst>
        </pc:spChg>
        <pc:spChg chg="add del mod">
          <ac:chgData name="Nikki Papenfus" userId="2a405823-0c8b-419b-afb6-8159926c2e17" providerId="ADAL" clId="{C4CD5978-2643-4E14-BB26-37358CB1C7B2}" dt="2023-05-31T14:56:27.431" v="4931"/>
          <ac:spMkLst>
            <pc:docMk/>
            <pc:sldMk cId="1119841580" sldId="546"/>
            <ac:spMk id="108" creationId="{056AC9BF-F3E1-ABA4-15E1-4A5203D1F1EE}"/>
          </ac:spMkLst>
        </pc:spChg>
        <pc:spChg chg="add mod">
          <ac:chgData name="Nikki Papenfus" userId="2a405823-0c8b-419b-afb6-8159926c2e17" providerId="ADAL" clId="{C4CD5978-2643-4E14-BB26-37358CB1C7B2}" dt="2023-05-31T14:56:37.935" v="4938" actId="1076"/>
          <ac:spMkLst>
            <pc:docMk/>
            <pc:sldMk cId="1119841580" sldId="546"/>
            <ac:spMk id="109" creationId="{A4C8B3EB-3B02-4220-A814-7DAD3CF6505A}"/>
          </ac:spMkLst>
        </pc:spChg>
        <pc:spChg chg="add mod">
          <ac:chgData name="Nikki Papenfus" userId="2a405823-0c8b-419b-afb6-8159926c2e17" providerId="ADAL" clId="{C4CD5978-2643-4E14-BB26-37358CB1C7B2}" dt="2023-05-31T14:56:37.935" v="4938" actId="1076"/>
          <ac:spMkLst>
            <pc:docMk/>
            <pc:sldMk cId="1119841580" sldId="546"/>
            <ac:spMk id="110" creationId="{2E785E21-F44A-9403-1CB2-B43A8CA600B8}"/>
          </ac:spMkLst>
        </pc:spChg>
        <pc:spChg chg="add mod">
          <ac:chgData name="Nikki Papenfus" userId="2a405823-0c8b-419b-afb6-8159926c2e17" providerId="ADAL" clId="{C4CD5978-2643-4E14-BB26-37358CB1C7B2}" dt="2023-05-31T14:56:37.935" v="4938" actId="1076"/>
          <ac:spMkLst>
            <pc:docMk/>
            <pc:sldMk cId="1119841580" sldId="546"/>
            <ac:spMk id="111" creationId="{C637CBE4-9DAF-D934-3E8A-F055C3458BD9}"/>
          </ac:spMkLst>
        </pc:spChg>
        <pc:spChg chg="add mod">
          <ac:chgData name="Nikki Papenfus" userId="2a405823-0c8b-419b-afb6-8159926c2e17" providerId="ADAL" clId="{C4CD5978-2643-4E14-BB26-37358CB1C7B2}" dt="2023-05-31T14:56:37.935" v="4938" actId="1076"/>
          <ac:spMkLst>
            <pc:docMk/>
            <pc:sldMk cId="1119841580" sldId="546"/>
            <ac:spMk id="112" creationId="{6934B1E9-EA07-909C-B6B8-35B1019D182E}"/>
          </ac:spMkLst>
        </pc:spChg>
        <pc:spChg chg="add mod">
          <ac:chgData name="Nikki Papenfus" userId="2a405823-0c8b-419b-afb6-8159926c2e17" providerId="ADAL" clId="{C4CD5978-2643-4E14-BB26-37358CB1C7B2}" dt="2023-05-31T14:56:37.935" v="4938" actId="1076"/>
          <ac:spMkLst>
            <pc:docMk/>
            <pc:sldMk cId="1119841580" sldId="546"/>
            <ac:spMk id="114" creationId="{8CFF1549-006F-7357-DF3A-6312F4A8EEE7}"/>
          </ac:spMkLst>
        </pc:spChg>
        <pc:spChg chg="add mod">
          <ac:chgData name="Nikki Papenfus" userId="2a405823-0c8b-419b-afb6-8159926c2e17" providerId="ADAL" clId="{C4CD5978-2643-4E14-BB26-37358CB1C7B2}" dt="2023-05-31T14:56:37.935" v="4938" actId="1076"/>
          <ac:spMkLst>
            <pc:docMk/>
            <pc:sldMk cId="1119841580" sldId="546"/>
            <ac:spMk id="115" creationId="{55DC7860-D26E-78AB-804C-AB1684025657}"/>
          </ac:spMkLst>
        </pc:spChg>
        <pc:spChg chg="add mod">
          <ac:chgData name="Nikki Papenfus" userId="2a405823-0c8b-419b-afb6-8159926c2e17" providerId="ADAL" clId="{C4CD5978-2643-4E14-BB26-37358CB1C7B2}" dt="2023-05-31T14:56:37.935" v="4938" actId="1076"/>
          <ac:spMkLst>
            <pc:docMk/>
            <pc:sldMk cId="1119841580" sldId="546"/>
            <ac:spMk id="118" creationId="{0CF084CF-38C6-6CBE-96B8-BC971680EC1D}"/>
          </ac:spMkLst>
        </pc:spChg>
        <pc:spChg chg="add mod">
          <ac:chgData name="Nikki Papenfus" userId="2a405823-0c8b-419b-afb6-8159926c2e17" providerId="ADAL" clId="{C4CD5978-2643-4E14-BB26-37358CB1C7B2}" dt="2023-05-31T14:56:37.935" v="4938" actId="1076"/>
          <ac:spMkLst>
            <pc:docMk/>
            <pc:sldMk cId="1119841580" sldId="546"/>
            <ac:spMk id="119" creationId="{DDA2778F-1609-4254-ACD7-4859F681FDBA}"/>
          </ac:spMkLst>
        </pc:spChg>
        <pc:spChg chg="add mod">
          <ac:chgData name="Nikki Papenfus" userId="2a405823-0c8b-419b-afb6-8159926c2e17" providerId="ADAL" clId="{C4CD5978-2643-4E14-BB26-37358CB1C7B2}" dt="2023-05-31T14:56:37.935" v="4938" actId="1076"/>
          <ac:spMkLst>
            <pc:docMk/>
            <pc:sldMk cId="1119841580" sldId="546"/>
            <ac:spMk id="120" creationId="{12033C38-5341-3467-3488-E4556A79E91C}"/>
          </ac:spMkLst>
        </pc:spChg>
        <pc:spChg chg="add mod">
          <ac:chgData name="Nikki Papenfus" userId="2a405823-0c8b-419b-afb6-8159926c2e17" providerId="ADAL" clId="{C4CD5978-2643-4E14-BB26-37358CB1C7B2}" dt="2023-05-31T14:56:37.935" v="4938" actId="1076"/>
          <ac:spMkLst>
            <pc:docMk/>
            <pc:sldMk cId="1119841580" sldId="546"/>
            <ac:spMk id="121" creationId="{601B5F9B-C6FA-9843-145F-53518247A74C}"/>
          </ac:spMkLst>
        </pc:spChg>
        <pc:spChg chg="add mod">
          <ac:chgData name="Nikki Papenfus" userId="2a405823-0c8b-419b-afb6-8159926c2e17" providerId="ADAL" clId="{C4CD5978-2643-4E14-BB26-37358CB1C7B2}" dt="2023-05-31T14:56:37.935" v="4938" actId="1076"/>
          <ac:spMkLst>
            <pc:docMk/>
            <pc:sldMk cId="1119841580" sldId="546"/>
            <ac:spMk id="122" creationId="{94D9EBBF-F6C3-3D2A-C0F7-9511B3E0DCEE}"/>
          </ac:spMkLst>
        </pc:spChg>
        <pc:spChg chg="add mod">
          <ac:chgData name="Nikki Papenfus" userId="2a405823-0c8b-419b-afb6-8159926c2e17" providerId="ADAL" clId="{C4CD5978-2643-4E14-BB26-37358CB1C7B2}" dt="2023-05-31T14:56:37.935" v="4938" actId="1076"/>
          <ac:spMkLst>
            <pc:docMk/>
            <pc:sldMk cId="1119841580" sldId="546"/>
            <ac:spMk id="123" creationId="{2D8E2EF2-81EC-2CCD-4584-A57F685AAB75}"/>
          </ac:spMkLst>
        </pc:spChg>
        <pc:spChg chg="add mod">
          <ac:chgData name="Nikki Papenfus" userId="2a405823-0c8b-419b-afb6-8159926c2e17" providerId="ADAL" clId="{C4CD5978-2643-4E14-BB26-37358CB1C7B2}" dt="2023-05-31T14:56:37.935" v="4938" actId="1076"/>
          <ac:spMkLst>
            <pc:docMk/>
            <pc:sldMk cId="1119841580" sldId="546"/>
            <ac:spMk id="124" creationId="{B9686E6C-9927-6AC8-84ED-D932F7B48CF7}"/>
          </ac:spMkLst>
        </pc:spChg>
        <pc:spChg chg="add mod">
          <ac:chgData name="Nikki Papenfus" userId="2a405823-0c8b-419b-afb6-8159926c2e17" providerId="ADAL" clId="{C4CD5978-2643-4E14-BB26-37358CB1C7B2}" dt="2023-05-31T14:56:37.935" v="4938" actId="1076"/>
          <ac:spMkLst>
            <pc:docMk/>
            <pc:sldMk cId="1119841580" sldId="546"/>
            <ac:spMk id="125" creationId="{6F139745-0DB7-47E0-FA97-36ECB16E12AB}"/>
          </ac:spMkLst>
        </pc:spChg>
        <pc:spChg chg="add mod">
          <ac:chgData name="Nikki Papenfus" userId="2a405823-0c8b-419b-afb6-8159926c2e17" providerId="ADAL" clId="{C4CD5978-2643-4E14-BB26-37358CB1C7B2}" dt="2023-05-31T14:56:37.935" v="4938" actId="1076"/>
          <ac:spMkLst>
            <pc:docMk/>
            <pc:sldMk cId="1119841580" sldId="546"/>
            <ac:spMk id="126" creationId="{70A6EEE4-6DD8-D74D-742C-A3D3988515A4}"/>
          </ac:spMkLst>
        </pc:spChg>
        <pc:spChg chg="add mod">
          <ac:chgData name="Nikki Papenfus" userId="2a405823-0c8b-419b-afb6-8159926c2e17" providerId="ADAL" clId="{C4CD5978-2643-4E14-BB26-37358CB1C7B2}" dt="2023-05-31T14:56:37.935" v="4938" actId="1076"/>
          <ac:spMkLst>
            <pc:docMk/>
            <pc:sldMk cId="1119841580" sldId="546"/>
            <ac:spMk id="128" creationId="{F999B274-ED1D-BFE1-057E-3580FAD2904E}"/>
          </ac:spMkLst>
        </pc:spChg>
        <pc:spChg chg="add mod">
          <ac:chgData name="Nikki Papenfus" userId="2a405823-0c8b-419b-afb6-8159926c2e17" providerId="ADAL" clId="{C4CD5978-2643-4E14-BB26-37358CB1C7B2}" dt="2023-05-31T14:56:37.935" v="4938" actId="1076"/>
          <ac:spMkLst>
            <pc:docMk/>
            <pc:sldMk cId="1119841580" sldId="546"/>
            <ac:spMk id="129" creationId="{1DDC847F-463F-1FC8-A8DB-0FFED9194DAB}"/>
          </ac:spMkLst>
        </pc:spChg>
        <pc:spChg chg="add mod">
          <ac:chgData name="Nikki Papenfus" userId="2a405823-0c8b-419b-afb6-8159926c2e17" providerId="ADAL" clId="{C4CD5978-2643-4E14-BB26-37358CB1C7B2}" dt="2023-05-31T14:56:37.935" v="4938" actId="1076"/>
          <ac:spMkLst>
            <pc:docMk/>
            <pc:sldMk cId="1119841580" sldId="546"/>
            <ac:spMk id="131" creationId="{603E8733-5D31-EF96-3C22-8F0A03E33B98}"/>
          </ac:spMkLst>
        </pc:spChg>
        <pc:spChg chg="add mod">
          <ac:chgData name="Nikki Papenfus" userId="2a405823-0c8b-419b-afb6-8159926c2e17" providerId="ADAL" clId="{C4CD5978-2643-4E14-BB26-37358CB1C7B2}" dt="2023-05-31T14:56:37.935" v="4938" actId="1076"/>
          <ac:spMkLst>
            <pc:docMk/>
            <pc:sldMk cId="1119841580" sldId="546"/>
            <ac:spMk id="132" creationId="{B01B0AAF-BD90-E8E1-BA69-516B5563FD14}"/>
          </ac:spMkLst>
        </pc:spChg>
        <pc:spChg chg="add mod">
          <ac:chgData name="Nikki Papenfus" userId="2a405823-0c8b-419b-afb6-8159926c2e17" providerId="ADAL" clId="{C4CD5978-2643-4E14-BB26-37358CB1C7B2}" dt="2023-05-31T14:56:37.935" v="4938" actId="1076"/>
          <ac:spMkLst>
            <pc:docMk/>
            <pc:sldMk cId="1119841580" sldId="546"/>
            <ac:spMk id="133" creationId="{8576E52A-9337-EAFE-6A92-ED42353D73FA}"/>
          </ac:spMkLst>
        </pc:spChg>
        <pc:spChg chg="add mod">
          <ac:chgData name="Nikki Papenfus" userId="2a405823-0c8b-419b-afb6-8159926c2e17" providerId="ADAL" clId="{C4CD5978-2643-4E14-BB26-37358CB1C7B2}" dt="2023-05-31T14:56:37.935" v="4938" actId="1076"/>
          <ac:spMkLst>
            <pc:docMk/>
            <pc:sldMk cId="1119841580" sldId="546"/>
            <ac:spMk id="134" creationId="{0B6FD394-6279-A900-1F74-2730BD846C66}"/>
          </ac:spMkLst>
        </pc:spChg>
        <pc:spChg chg="add mod">
          <ac:chgData name="Nikki Papenfus" userId="2a405823-0c8b-419b-afb6-8159926c2e17" providerId="ADAL" clId="{C4CD5978-2643-4E14-BB26-37358CB1C7B2}" dt="2023-05-31T14:56:37.935" v="4938" actId="1076"/>
          <ac:spMkLst>
            <pc:docMk/>
            <pc:sldMk cId="1119841580" sldId="546"/>
            <ac:spMk id="135" creationId="{E17C129C-200B-2ABB-E1B9-7694F8FADC1A}"/>
          </ac:spMkLst>
        </pc:spChg>
        <pc:spChg chg="add mod">
          <ac:chgData name="Nikki Papenfus" userId="2a405823-0c8b-419b-afb6-8159926c2e17" providerId="ADAL" clId="{C4CD5978-2643-4E14-BB26-37358CB1C7B2}" dt="2023-05-31T14:56:37.935" v="4938" actId="1076"/>
          <ac:spMkLst>
            <pc:docMk/>
            <pc:sldMk cId="1119841580" sldId="546"/>
            <ac:spMk id="139" creationId="{F8544478-7ED8-568C-C7B2-AB5B900B6224}"/>
          </ac:spMkLst>
        </pc:spChg>
        <pc:spChg chg="add mod">
          <ac:chgData name="Nikki Papenfus" userId="2a405823-0c8b-419b-afb6-8159926c2e17" providerId="ADAL" clId="{C4CD5978-2643-4E14-BB26-37358CB1C7B2}" dt="2023-05-31T14:56:37.935" v="4938" actId="1076"/>
          <ac:spMkLst>
            <pc:docMk/>
            <pc:sldMk cId="1119841580" sldId="546"/>
            <ac:spMk id="140" creationId="{F0899047-967B-AB15-4789-1C051BD475D3}"/>
          </ac:spMkLst>
        </pc:spChg>
        <pc:spChg chg="add mod">
          <ac:chgData name="Nikki Papenfus" userId="2a405823-0c8b-419b-afb6-8159926c2e17" providerId="ADAL" clId="{C4CD5978-2643-4E14-BB26-37358CB1C7B2}" dt="2023-05-31T14:56:37.935" v="4938" actId="1076"/>
          <ac:spMkLst>
            <pc:docMk/>
            <pc:sldMk cId="1119841580" sldId="546"/>
            <ac:spMk id="141" creationId="{467753CB-DDAC-2F88-0696-BECA5942FE76}"/>
          </ac:spMkLst>
        </pc:spChg>
        <pc:spChg chg="add mod">
          <ac:chgData name="Nikki Papenfus" userId="2a405823-0c8b-419b-afb6-8159926c2e17" providerId="ADAL" clId="{C4CD5978-2643-4E14-BB26-37358CB1C7B2}" dt="2023-05-31T14:56:37.935" v="4938" actId="1076"/>
          <ac:spMkLst>
            <pc:docMk/>
            <pc:sldMk cId="1119841580" sldId="546"/>
            <ac:spMk id="142" creationId="{A0CCA09A-91AA-CE28-3248-5244A2A09E42}"/>
          </ac:spMkLst>
        </pc:spChg>
        <pc:spChg chg="add del mod">
          <ac:chgData name="Nikki Papenfus" userId="2a405823-0c8b-419b-afb6-8159926c2e17" providerId="ADAL" clId="{C4CD5978-2643-4E14-BB26-37358CB1C7B2}" dt="2023-05-31T15:52:11.090" v="6095" actId="21"/>
          <ac:spMkLst>
            <pc:docMk/>
            <pc:sldMk cId="1119841580" sldId="546"/>
            <ac:spMk id="145" creationId="{7D4B121A-0942-3F86-A8C8-9F6859A66B27}"/>
          </ac:spMkLst>
        </pc:spChg>
        <pc:spChg chg="add del mod">
          <ac:chgData name="Nikki Papenfus" userId="2a405823-0c8b-419b-afb6-8159926c2e17" providerId="ADAL" clId="{C4CD5978-2643-4E14-BB26-37358CB1C7B2}" dt="2023-05-31T15:52:11.090" v="6095" actId="21"/>
          <ac:spMkLst>
            <pc:docMk/>
            <pc:sldMk cId="1119841580" sldId="546"/>
            <ac:spMk id="146" creationId="{2159CD1F-722C-425F-64F9-8B7A31FBFBB0}"/>
          </ac:spMkLst>
        </pc:spChg>
        <pc:grpChg chg="add mod">
          <ac:chgData name="Nikki Papenfus" userId="2a405823-0c8b-419b-afb6-8159926c2e17" providerId="ADAL" clId="{C4CD5978-2643-4E14-BB26-37358CB1C7B2}" dt="2023-05-31T14:54:11.066" v="4901" actId="1076"/>
          <ac:grpSpMkLst>
            <pc:docMk/>
            <pc:sldMk cId="1119841580" sldId="546"/>
            <ac:grpSpMk id="27" creationId="{3C7F00C5-56A7-DCCF-7C74-EDA389790BDC}"/>
          </ac:grpSpMkLst>
        </pc:grpChg>
        <pc:grpChg chg="add del mod">
          <ac:chgData name="Nikki Papenfus" userId="2a405823-0c8b-419b-afb6-8159926c2e17" providerId="ADAL" clId="{C4CD5978-2643-4E14-BB26-37358CB1C7B2}" dt="2023-05-31T15:58:30.257" v="6422" actId="21"/>
          <ac:grpSpMkLst>
            <pc:docMk/>
            <pc:sldMk cId="1119841580" sldId="546"/>
            <ac:grpSpMk id="30" creationId="{280F2D0F-D36C-DD14-19E8-160E1E7DCFB4}"/>
          </ac:grpSpMkLst>
        </pc:grpChg>
        <pc:grpChg chg="add mod">
          <ac:chgData name="Nikki Papenfus" userId="2a405823-0c8b-419b-afb6-8159926c2e17" providerId="ADAL" clId="{C4CD5978-2643-4E14-BB26-37358CB1C7B2}" dt="2023-05-31T14:54:11.066" v="4901" actId="1076"/>
          <ac:grpSpMkLst>
            <pc:docMk/>
            <pc:sldMk cId="1119841580" sldId="546"/>
            <ac:grpSpMk id="33" creationId="{03C5FCBC-2C45-8922-8EC3-57537E39F4AF}"/>
          </ac:grpSpMkLst>
        </pc:grpChg>
        <pc:grpChg chg="add mod">
          <ac:chgData name="Nikki Papenfus" userId="2a405823-0c8b-419b-afb6-8159926c2e17" providerId="ADAL" clId="{C4CD5978-2643-4E14-BB26-37358CB1C7B2}" dt="2023-05-31T14:54:11.066" v="4901" actId="1076"/>
          <ac:grpSpMkLst>
            <pc:docMk/>
            <pc:sldMk cId="1119841580" sldId="546"/>
            <ac:grpSpMk id="41" creationId="{5CE634AC-626E-8DE7-E72D-E0BCECD1417B}"/>
          </ac:grpSpMkLst>
        </pc:grpChg>
        <pc:grpChg chg="mod">
          <ac:chgData name="Nikki Papenfus" userId="2a405823-0c8b-419b-afb6-8159926c2e17" providerId="ADAL" clId="{C4CD5978-2643-4E14-BB26-37358CB1C7B2}" dt="2023-05-31T14:54:11.066" v="4901" actId="1076"/>
          <ac:grpSpMkLst>
            <pc:docMk/>
            <pc:sldMk cId="1119841580" sldId="546"/>
            <ac:grpSpMk id="43" creationId="{9E60BFC5-DD41-D27A-7F09-E93F574736B1}"/>
          </ac:grpSpMkLst>
        </pc:grpChg>
        <pc:picChg chg="add mod">
          <ac:chgData name="Nikki Papenfus" userId="2a405823-0c8b-419b-afb6-8159926c2e17" providerId="ADAL" clId="{C4CD5978-2643-4E14-BB26-37358CB1C7B2}" dt="2023-05-31T14:54:11.066" v="4901" actId="1076"/>
          <ac:picMkLst>
            <pc:docMk/>
            <pc:sldMk cId="1119841580" sldId="546"/>
            <ac:picMk id="12" creationId="{CDCD7B30-E034-BB78-B278-E9C27705B630}"/>
          </ac:picMkLst>
        </pc:picChg>
        <pc:picChg chg="add mod">
          <ac:chgData name="Nikki Papenfus" userId="2a405823-0c8b-419b-afb6-8159926c2e17" providerId="ADAL" clId="{C4CD5978-2643-4E14-BB26-37358CB1C7B2}" dt="2023-05-31T14:54:11.066" v="4901" actId="1076"/>
          <ac:picMkLst>
            <pc:docMk/>
            <pc:sldMk cId="1119841580" sldId="546"/>
            <ac:picMk id="15" creationId="{FC737092-C887-C006-FF7B-4A491187BA59}"/>
          </ac:picMkLst>
        </pc:picChg>
        <pc:picChg chg="add mod">
          <ac:chgData name="Nikki Papenfus" userId="2a405823-0c8b-419b-afb6-8159926c2e17" providerId="ADAL" clId="{C4CD5978-2643-4E14-BB26-37358CB1C7B2}" dt="2023-05-31T14:54:11.066" v="4901" actId="1076"/>
          <ac:picMkLst>
            <pc:docMk/>
            <pc:sldMk cId="1119841580" sldId="546"/>
            <ac:picMk id="16" creationId="{844C7F88-3DF0-611A-1A08-541B07A29B38}"/>
          </ac:picMkLst>
        </pc:picChg>
        <pc:picChg chg="add mod">
          <ac:chgData name="Nikki Papenfus" userId="2a405823-0c8b-419b-afb6-8159926c2e17" providerId="ADAL" clId="{C4CD5978-2643-4E14-BB26-37358CB1C7B2}" dt="2023-05-31T15:46:56.402" v="5969" actId="1076"/>
          <ac:picMkLst>
            <pc:docMk/>
            <pc:sldMk cId="1119841580" sldId="546"/>
            <ac:picMk id="17" creationId="{BC40E716-8B29-CDA3-4E8F-52E4D26C38CD}"/>
          </ac:picMkLst>
        </pc:picChg>
        <pc:picChg chg="add del mod">
          <ac:chgData name="Nikki Papenfus" userId="2a405823-0c8b-419b-afb6-8159926c2e17" providerId="ADAL" clId="{C4CD5978-2643-4E14-BB26-37358CB1C7B2}" dt="2023-05-31T15:28:27.363" v="5440" actId="478"/>
          <ac:picMkLst>
            <pc:docMk/>
            <pc:sldMk cId="1119841580" sldId="546"/>
            <ac:picMk id="19" creationId="{655FDE32-9845-9855-BCAE-D238405D97CC}"/>
          </ac:picMkLst>
        </pc:picChg>
        <pc:picChg chg="add del mod">
          <ac:chgData name="Nikki Papenfus" userId="2a405823-0c8b-419b-afb6-8159926c2e17" providerId="ADAL" clId="{C4CD5978-2643-4E14-BB26-37358CB1C7B2}" dt="2023-05-31T15:28:28.788" v="5441" actId="478"/>
          <ac:picMkLst>
            <pc:docMk/>
            <pc:sldMk cId="1119841580" sldId="546"/>
            <ac:picMk id="23" creationId="{5A5CBFDF-83A9-7FFD-FC77-57A230588333}"/>
          </ac:picMkLst>
        </pc:picChg>
        <pc:picChg chg="mod">
          <ac:chgData name="Nikki Papenfus" userId="2a405823-0c8b-419b-afb6-8159926c2e17" providerId="ADAL" clId="{C4CD5978-2643-4E14-BB26-37358CB1C7B2}" dt="2023-05-31T14:54:11.066" v="4901" actId="1076"/>
          <ac:picMkLst>
            <pc:docMk/>
            <pc:sldMk cId="1119841580" sldId="546"/>
            <ac:picMk id="29" creationId="{D2D7BBA9-721F-94AA-1FA3-989591B9B8CA}"/>
          </ac:picMkLst>
        </pc:picChg>
        <pc:picChg chg="mod">
          <ac:chgData name="Nikki Papenfus" userId="2a405823-0c8b-419b-afb6-8159926c2e17" providerId="ADAL" clId="{C4CD5978-2643-4E14-BB26-37358CB1C7B2}" dt="2023-05-31T14:54:11.066" v="4901" actId="1076"/>
          <ac:picMkLst>
            <pc:docMk/>
            <pc:sldMk cId="1119841580" sldId="546"/>
            <ac:picMk id="32" creationId="{5CEA490F-942F-DB25-B3D3-8B5D7B4F281C}"/>
          </ac:picMkLst>
        </pc:picChg>
        <pc:picChg chg="mod">
          <ac:chgData name="Nikki Papenfus" userId="2a405823-0c8b-419b-afb6-8159926c2e17" providerId="ADAL" clId="{C4CD5978-2643-4E14-BB26-37358CB1C7B2}" dt="2023-05-31T14:54:11.066" v="4901" actId="1076"/>
          <ac:picMkLst>
            <pc:docMk/>
            <pc:sldMk cId="1119841580" sldId="546"/>
            <ac:picMk id="35" creationId="{75D29559-4FFF-1839-A497-0BFE3234345B}"/>
          </ac:picMkLst>
        </pc:picChg>
        <pc:picChg chg="add mod">
          <ac:chgData name="Nikki Papenfus" userId="2a405823-0c8b-419b-afb6-8159926c2e17" providerId="ADAL" clId="{C4CD5978-2643-4E14-BB26-37358CB1C7B2}" dt="2023-05-31T14:54:11.066" v="4901" actId="1076"/>
          <ac:picMkLst>
            <pc:docMk/>
            <pc:sldMk cId="1119841580" sldId="546"/>
            <ac:picMk id="50" creationId="{7F97D113-E15D-7FC9-7907-0CA0BC88B33D}"/>
          </ac:picMkLst>
        </pc:picChg>
        <pc:picChg chg="add mod">
          <ac:chgData name="Nikki Papenfus" userId="2a405823-0c8b-419b-afb6-8159926c2e17" providerId="ADAL" clId="{C4CD5978-2643-4E14-BB26-37358CB1C7B2}" dt="2023-05-31T14:54:11.066" v="4901" actId="1076"/>
          <ac:picMkLst>
            <pc:docMk/>
            <pc:sldMk cId="1119841580" sldId="546"/>
            <ac:picMk id="52" creationId="{8A0C178A-D54A-C67C-8C5E-A18BC0B3B4B5}"/>
          </ac:picMkLst>
        </pc:picChg>
        <pc:picChg chg="add mod">
          <ac:chgData name="Nikki Papenfus" userId="2a405823-0c8b-419b-afb6-8159926c2e17" providerId="ADAL" clId="{C4CD5978-2643-4E14-BB26-37358CB1C7B2}" dt="2023-05-31T14:54:11.066" v="4901" actId="1076"/>
          <ac:picMkLst>
            <pc:docMk/>
            <pc:sldMk cId="1119841580" sldId="546"/>
            <ac:picMk id="54" creationId="{18D3033A-735E-395A-0900-81D574BADEAE}"/>
          </ac:picMkLst>
        </pc:picChg>
        <pc:picChg chg="add mod">
          <ac:chgData name="Nikki Papenfus" userId="2a405823-0c8b-419b-afb6-8159926c2e17" providerId="ADAL" clId="{C4CD5978-2643-4E14-BB26-37358CB1C7B2}" dt="2023-05-31T14:54:11.066" v="4901" actId="1076"/>
          <ac:picMkLst>
            <pc:docMk/>
            <pc:sldMk cId="1119841580" sldId="546"/>
            <ac:picMk id="56" creationId="{F333BA0E-52A7-AA27-5F7F-15262A7C88F5}"/>
          </ac:picMkLst>
        </pc:picChg>
        <pc:picChg chg="add del mod">
          <ac:chgData name="Nikki Papenfus" userId="2a405823-0c8b-419b-afb6-8159926c2e17" providerId="ADAL" clId="{C4CD5978-2643-4E14-BB26-37358CB1C7B2}" dt="2023-05-31T15:52:11.090" v="6095" actId="21"/>
          <ac:picMkLst>
            <pc:docMk/>
            <pc:sldMk cId="1119841580" sldId="546"/>
            <ac:picMk id="62" creationId="{CDCC241E-6453-37DD-BD24-C8E315FC21EF}"/>
          </ac:picMkLst>
        </pc:picChg>
        <pc:picChg chg="add mod">
          <ac:chgData name="Nikki Papenfus" userId="2a405823-0c8b-419b-afb6-8159926c2e17" providerId="ADAL" clId="{C4CD5978-2643-4E14-BB26-37358CB1C7B2}" dt="2023-05-31T15:50:15.168" v="6015" actId="1076"/>
          <ac:picMkLst>
            <pc:docMk/>
            <pc:sldMk cId="1119841580" sldId="546"/>
            <ac:picMk id="65" creationId="{49F44A3B-5CC0-907E-2E9A-40FD8C394095}"/>
          </ac:picMkLst>
        </pc:picChg>
        <pc:picChg chg="add del mod">
          <ac:chgData name="Nikki Papenfus" userId="2a405823-0c8b-419b-afb6-8159926c2e17" providerId="ADAL" clId="{C4CD5978-2643-4E14-BB26-37358CB1C7B2}" dt="2023-05-31T15:52:11.090" v="6095" actId="21"/>
          <ac:picMkLst>
            <pc:docMk/>
            <pc:sldMk cId="1119841580" sldId="546"/>
            <ac:picMk id="71" creationId="{148A52B0-127B-4CD2-C11C-27F88D27EEEF}"/>
          </ac:picMkLst>
        </pc:picChg>
        <pc:picChg chg="add del mod">
          <ac:chgData name="Nikki Papenfus" userId="2a405823-0c8b-419b-afb6-8159926c2e17" providerId="ADAL" clId="{C4CD5978-2643-4E14-BB26-37358CB1C7B2}" dt="2023-05-31T15:52:11.090" v="6095" actId="21"/>
          <ac:picMkLst>
            <pc:docMk/>
            <pc:sldMk cId="1119841580" sldId="546"/>
            <ac:picMk id="72" creationId="{403B2CE4-EBE7-325E-4A14-6F3E2138CA5F}"/>
          </ac:picMkLst>
        </pc:picChg>
        <pc:picChg chg="add del mod">
          <ac:chgData name="Nikki Papenfus" userId="2a405823-0c8b-419b-afb6-8159926c2e17" providerId="ADAL" clId="{C4CD5978-2643-4E14-BB26-37358CB1C7B2}" dt="2023-05-31T14:56:27.431" v="4931"/>
          <ac:picMkLst>
            <pc:docMk/>
            <pc:sldMk cId="1119841580" sldId="546"/>
            <ac:picMk id="79" creationId="{D8C58049-11A8-50FA-A9DE-6FE8FF7A5A16}"/>
          </ac:picMkLst>
        </pc:picChg>
        <pc:picChg chg="add del mod">
          <ac:chgData name="Nikki Papenfus" userId="2a405823-0c8b-419b-afb6-8159926c2e17" providerId="ADAL" clId="{C4CD5978-2643-4E14-BB26-37358CB1C7B2}" dt="2023-05-31T14:56:27.431" v="4931"/>
          <ac:picMkLst>
            <pc:docMk/>
            <pc:sldMk cId="1119841580" sldId="546"/>
            <ac:picMk id="82" creationId="{5289A9B1-80FD-A845-B11A-3B0C84066EF1}"/>
          </ac:picMkLst>
        </pc:picChg>
        <pc:picChg chg="add del mod">
          <ac:chgData name="Nikki Papenfus" userId="2a405823-0c8b-419b-afb6-8159926c2e17" providerId="ADAL" clId="{C4CD5978-2643-4E14-BB26-37358CB1C7B2}" dt="2023-05-31T14:56:27.431" v="4931"/>
          <ac:picMkLst>
            <pc:docMk/>
            <pc:sldMk cId="1119841580" sldId="546"/>
            <ac:picMk id="83" creationId="{931AAB00-3AD8-8FF4-F46D-308268EE842E}"/>
          </ac:picMkLst>
        </pc:picChg>
        <pc:picChg chg="add del mod">
          <ac:chgData name="Nikki Papenfus" userId="2a405823-0c8b-419b-afb6-8159926c2e17" providerId="ADAL" clId="{C4CD5978-2643-4E14-BB26-37358CB1C7B2}" dt="2023-05-31T14:56:27.431" v="4931"/>
          <ac:picMkLst>
            <pc:docMk/>
            <pc:sldMk cId="1119841580" sldId="546"/>
            <ac:picMk id="93" creationId="{07CFFBA2-F48B-240D-A1C0-996A8A891A74}"/>
          </ac:picMkLst>
        </pc:picChg>
        <pc:picChg chg="add del mod">
          <ac:chgData name="Nikki Papenfus" userId="2a405823-0c8b-419b-afb6-8159926c2e17" providerId="ADAL" clId="{C4CD5978-2643-4E14-BB26-37358CB1C7B2}" dt="2023-05-31T14:56:27.431" v="4931"/>
          <ac:picMkLst>
            <pc:docMk/>
            <pc:sldMk cId="1119841580" sldId="546"/>
            <ac:picMk id="96" creationId="{996D9876-6F08-E5AC-1102-C15455980E39}"/>
          </ac:picMkLst>
        </pc:picChg>
        <pc:picChg chg="add del mod">
          <ac:chgData name="Nikki Papenfus" userId="2a405823-0c8b-419b-afb6-8159926c2e17" providerId="ADAL" clId="{C4CD5978-2643-4E14-BB26-37358CB1C7B2}" dt="2023-05-31T14:56:27.431" v="4931"/>
          <ac:picMkLst>
            <pc:docMk/>
            <pc:sldMk cId="1119841580" sldId="546"/>
            <ac:picMk id="102" creationId="{10D4F203-2A40-4B4A-0D7A-03F0F313506A}"/>
          </ac:picMkLst>
        </pc:picChg>
        <pc:picChg chg="add del mod">
          <ac:chgData name="Nikki Papenfus" userId="2a405823-0c8b-419b-afb6-8159926c2e17" providerId="ADAL" clId="{C4CD5978-2643-4E14-BB26-37358CB1C7B2}" dt="2023-05-31T14:56:27.431" v="4931"/>
          <ac:picMkLst>
            <pc:docMk/>
            <pc:sldMk cId="1119841580" sldId="546"/>
            <ac:picMk id="103" creationId="{FB127B04-50E0-03B8-0FA7-DE21A5E4459E}"/>
          </ac:picMkLst>
        </pc:picChg>
        <pc:picChg chg="add del mod">
          <ac:chgData name="Nikki Papenfus" userId="2a405823-0c8b-419b-afb6-8159926c2e17" providerId="ADAL" clId="{C4CD5978-2643-4E14-BB26-37358CB1C7B2}" dt="2023-05-31T14:56:27.431" v="4931"/>
          <ac:picMkLst>
            <pc:docMk/>
            <pc:sldMk cId="1119841580" sldId="546"/>
            <ac:picMk id="104" creationId="{05212C96-DF27-BDA3-DD53-C2E667624F4A}"/>
          </ac:picMkLst>
        </pc:picChg>
        <pc:picChg chg="add mod">
          <ac:chgData name="Nikki Papenfus" userId="2a405823-0c8b-419b-afb6-8159926c2e17" providerId="ADAL" clId="{C4CD5978-2643-4E14-BB26-37358CB1C7B2}" dt="2023-05-31T14:56:37.935" v="4938" actId="1076"/>
          <ac:picMkLst>
            <pc:docMk/>
            <pc:sldMk cId="1119841580" sldId="546"/>
            <ac:picMk id="113" creationId="{7AAD76A0-CA25-B21A-8FBA-65F2287F5C92}"/>
          </ac:picMkLst>
        </pc:picChg>
        <pc:picChg chg="add mod">
          <ac:chgData name="Nikki Papenfus" userId="2a405823-0c8b-419b-afb6-8159926c2e17" providerId="ADAL" clId="{C4CD5978-2643-4E14-BB26-37358CB1C7B2}" dt="2023-05-31T14:56:37.935" v="4938" actId="1076"/>
          <ac:picMkLst>
            <pc:docMk/>
            <pc:sldMk cId="1119841580" sldId="546"/>
            <ac:picMk id="116" creationId="{78564011-0DEC-CFE4-D872-3049AD182F60}"/>
          </ac:picMkLst>
        </pc:picChg>
        <pc:picChg chg="add mod">
          <ac:chgData name="Nikki Papenfus" userId="2a405823-0c8b-419b-afb6-8159926c2e17" providerId="ADAL" clId="{C4CD5978-2643-4E14-BB26-37358CB1C7B2}" dt="2023-05-31T14:56:37.935" v="4938" actId="1076"/>
          <ac:picMkLst>
            <pc:docMk/>
            <pc:sldMk cId="1119841580" sldId="546"/>
            <ac:picMk id="117" creationId="{78361DEB-A6F1-BF33-D259-40B08BD7CFF3}"/>
          </ac:picMkLst>
        </pc:picChg>
        <pc:picChg chg="add mod">
          <ac:chgData name="Nikki Papenfus" userId="2a405823-0c8b-419b-afb6-8159926c2e17" providerId="ADAL" clId="{C4CD5978-2643-4E14-BB26-37358CB1C7B2}" dt="2023-05-31T14:56:37.935" v="4938" actId="1076"/>
          <ac:picMkLst>
            <pc:docMk/>
            <pc:sldMk cId="1119841580" sldId="546"/>
            <ac:picMk id="127" creationId="{6AE942B2-54CD-B5BF-F18F-F1D4E5394A13}"/>
          </ac:picMkLst>
        </pc:picChg>
        <pc:picChg chg="add mod">
          <ac:chgData name="Nikki Papenfus" userId="2a405823-0c8b-419b-afb6-8159926c2e17" providerId="ADAL" clId="{C4CD5978-2643-4E14-BB26-37358CB1C7B2}" dt="2023-05-31T14:56:37.935" v="4938" actId="1076"/>
          <ac:picMkLst>
            <pc:docMk/>
            <pc:sldMk cId="1119841580" sldId="546"/>
            <ac:picMk id="130" creationId="{9C72BDB3-EFFB-D8CA-55CB-5F67AE695CF2}"/>
          </ac:picMkLst>
        </pc:picChg>
        <pc:picChg chg="add mod">
          <ac:chgData name="Nikki Papenfus" userId="2a405823-0c8b-419b-afb6-8159926c2e17" providerId="ADAL" clId="{C4CD5978-2643-4E14-BB26-37358CB1C7B2}" dt="2023-05-31T14:56:37.935" v="4938" actId="1076"/>
          <ac:picMkLst>
            <pc:docMk/>
            <pc:sldMk cId="1119841580" sldId="546"/>
            <ac:picMk id="136" creationId="{4FEA5371-C433-ABAA-EBBE-59BE3FF944F6}"/>
          </ac:picMkLst>
        </pc:picChg>
        <pc:picChg chg="add mod">
          <ac:chgData name="Nikki Papenfus" userId="2a405823-0c8b-419b-afb6-8159926c2e17" providerId="ADAL" clId="{C4CD5978-2643-4E14-BB26-37358CB1C7B2}" dt="2023-05-31T14:56:37.935" v="4938" actId="1076"/>
          <ac:picMkLst>
            <pc:docMk/>
            <pc:sldMk cId="1119841580" sldId="546"/>
            <ac:picMk id="137" creationId="{EE1CB1F0-3862-0899-806F-44198CB42051}"/>
          </ac:picMkLst>
        </pc:picChg>
        <pc:picChg chg="add mod">
          <ac:chgData name="Nikki Papenfus" userId="2a405823-0c8b-419b-afb6-8159926c2e17" providerId="ADAL" clId="{C4CD5978-2643-4E14-BB26-37358CB1C7B2}" dt="2023-05-31T14:56:37.935" v="4938" actId="1076"/>
          <ac:picMkLst>
            <pc:docMk/>
            <pc:sldMk cId="1119841580" sldId="546"/>
            <ac:picMk id="138" creationId="{8DA5E2FF-1299-270F-4216-8678F20376EF}"/>
          </ac:picMkLst>
        </pc:picChg>
        <pc:picChg chg="add mod">
          <ac:chgData name="Nikki Papenfus" userId="2a405823-0c8b-419b-afb6-8159926c2e17" providerId="ADAL" clId="{C4CD5978-2643-4E14-BB26-37358CB1C7B2}" dt="2023-05-31T15:49:07.855" v="5981" actId="1076"/>
          <ac:picMkLst>
            <pc:docMk/>
            <pc:sldMk cId="1119841580" sldId="546"/>
            <ac:picMk id="144" creationId="{B4819143-F989-7E19-037B-5C17705C16D1}"/>
          </ac:picMkLst>
        </pc:picChg>
      </pc:sldChg>
      <pc:sldChg chg="addSp delSp modSp add mod ord delCm modCm modNotesTx">
        <pc:chgData name="Nikki Papenfus" userId="2a405823-0c8b-419b-afb6-8159926c2e17" providerId="ADAL" clId="{C4CD5978-2643-4E14-BB26-37358CB1C7B2}" dt="2023-06-02T07:10:56.667" v="12308"/>
        <pc:sldMkLst>
          <pc:docMk/>
          <pc:sldMk cId="1870263832" sldId="547"/>
        </pc:sldMkLst>
        <pc:spChg chg="mod">
          <ac:chgData name="Nikki Papenfus" userId="2a405823-0c8b-419b-afb6-8159926c2e17" providerId="ADAL" clId="{C4CD5978-2643-4E14-BB26-37358CB1C7B2}" dt="2023-06-01T07:33:10.398" v="7114" actId="207"/>
          <ac:spMkLst>
            <pc:docMk/>
            <pc:sldMk cId="1870263832" sldId="547"/>
            <ac:spMk id="2" creationId="{95790587-6989-46CB-8CB9-AAA58DEDB5B1}"/>
          </ac:spMkLst>
        </pc:spChg>
        <pc:spChg chg="mod">
          <ac:chgData name="Nikki Papenfus" userId="2a405823-0c8b-419b-afb6-8159926c2e17" providerId="ADAL" clId="{C4CD5978-2643-4E14-BB26-37358CB1C7B2}" dt="2023-06-01T12:41:06.201" v="10144" actId="20577"/>
          <ac:spMkLst>
            <pc:docMk/>
            <pc:sldMk cId="1870263832" sldId="547"/>
            <ac:spMk id="3" creationId="{1A94A419-D1D2-43CD-98AF-85762651A062}"/>
          </ac:spMkLst>
        </pc:spChg>
        <pc:spChg chg="add del mod">
          <ac:chgData name="Nikki Papenfus" userId="2a405823-0c8b-419b-afb6-8159926c2e17" providerId="ADAL" clId="{C4CD5978-2643-4E14-BB26-37358CB1C7B2}" dt="2023-06-01T08:41:17.148" v="7937" actId="21"/>
          <ac:spMkLst>
            <pc:docMk/>
            <pc:sldMk cId="1870263832" sldId="547"/>
            <ac:spMk id="5" creationId="{C4F98DEE-D593-FEBD-8DA8-3CE7E2364A8F}"/>
          </ac:spMkLst>
        </pc:spChg>
        <pc:spChg chg="mod">
          <ac:chgData name="Nikki Papenfus" userId="2a405823-0c8b-419b-afb6-8159926c2e17" providerId="ADAL" clId="{C4CD5978-2643-4E14-BB26-37358CB1C7B2}" dt="2023-06-01T12:41:13.414" v="10153" actId="1036"/>
          <ac:spMkLst>
            <pc:docMk/>
            <pc:sldMk cId="1870263832" sldId="547"/>
            <ac:spMk id="17" creationId="{ED6E9740-9518-4AB5-B888-14F3FAEA6880}"/>
          </ac:spMkLst>
        </pc:spChg>
        <pc:spChg chg="mod">
          <ac:chgData name="Nikki Papenfus" userId="2a405823-0c8b-419b-afb6-8159926c2e17" providerId="ADAL" clId="{C4CD5978-2643-4E14-BB26-37358CB1C7B2}" dt="2023-06-01T12:41:13.414" v="10153" actId="1036"/>
          <ac:spMkLst>
            <pc:docMk/>
            <pc:sldMk cId="1870263832" sldId="547"/>
            <ac:spMk id="19" creationId="{65A8AD60-32D0-4DDD-A28F-503A4429E4EC}"/>
          </ac:spMkLst>
        </pc:spChg>
        <pc:spChg chg="mod">
          <ac:chgData name="Nikki Papenfus" userId="2a405823-0c8b-419b-afb6-8159926c2e17" providerId="ADAL" clId="{C4CD5978-2643-4E14-BB26-37358CB1C7B2}" dt="2023-06-01T12:41:13.414" v="10153" actId="1036"/>
          <ac:spMkLst>
            <pc:docMk/>
            <pc:sldMk cId="1870263832" sldId="547"/>
            <ac:spMk id="20" creationId="{3E4B34F2-68D6-42EE-AEA0-453D7A40A0FF}"/>
          </ac:spMkLst>
        </pc:spChg>
        <pc:spChg chg="mod">
          <ac:chgData name="Nikki Papenfus" userId="2a405823-0c8b-419b-afb6-8159926c2e17" providerId="ADAL" clId="{C4CD5978-2643-4E14-BB26-37358CB1C7B2}" dt="2023-06-01T12:41:13.414" v="10153" actId="1036"/>
          <ac:spMkLst>
            <pc:docMk/>
            <pc:sldMk cId="1870263832" sldId="547"/>
            <ac:spMk id="22" creationId="{D524A69E-BCF4-4F1F-B9C3-76515BBD28B6}"/>
          </ac:spMkLst>
        </pc:spChg>
        <pc:spChg chg="mod">
          <ac:chgData name="Nikki Papenfus" userId="2a405823-0c8b-419b-afb6-8159926c2e17" providerId="ADAL" clId="{C4CD5978-2643-4E14-BB26-37358CB1C7B2}" dt="2023-06-01T12:41:13.414" v="10153" actId="1036"/>
          <ac:spMkLst>
            <pc:docMk/>
            <pc:sldMk cId="1870263832" sldId="547"/>
            <ac:spMk id="25" creationId="{DE81E5E6-F323-4627-8D46-9DA9215332BE}"/>
          </ac:spMkLst>
        </pc:spChg>
        <pc:spChg chg="mod">
          <ac:chgData name="Nikki Papenfus" userId="2a405823-0c8b-419b-afb6-8159926c2e17" providerId="ADAL" clId="{C4CD5978-2643-4E14-BB26-37358CB1C7B2}" dt="2023-05-31T15:37:38.297" v="5608" actId="6549"/>
          <ac:spMkLst>
            <pc:docMk/>
            <pc:sldMk cId="1870263832" sldId="547"/>
            <ac:spMk id="29" creationId="{D0D13029-7FCE-4659-9B86-CF1918B21B7D}"/>
          </ac:spMkLst>
        </pc:spChg>
        <pc:spChg chg="mod">
          <ac:chgData name="Nikki Papenfus" userId="2a405823-0c8b-419b-afb6-8159926c2e17" providerId="ADAL" clId="{C4CD5978-2643-4E14-BB26-37358CB1C7B2}" dt="2023-05-31T15:39:48.368" v="5724" actId="207"/>
          <ac:spMkLst>
            <pc:docMk/>
            <pc:sldMk cId="1870263832" sldId="547"/>
            <ac:spMk id="35" creationId="{F393811B-BF49-452D-ADAC-5EA305ADAAFF}"/>
          </ac:spMkLst>
        </pc:spChg>
        <pc:spChg chg="mod">
          <ac:chgData name="Nikki Papenfus" userId="2a405823-0c8b-419b-afb6-8159926c2e17" providerId="ADAL" clId="{C4CD5978-2643-4E14-BB26-37358CB1C7B2}" dt="2023-06-01T12:41:13.414" v="10153" actId="1036"/>
          <ac:spMkLst>
            <pc:docMk/>
            <pc:sldMk cId="1870263832" sldId="547"/>
            <ac:spMk id="36" creationId="{3AFCAE5F-808F-4A12-958B-5E40907C1789}"/>
          </ac:spMkLst>
        </pc:spChg>
        <pc:spChg chg="mod">
          <ac:chgData name="Nikki Papenfus" userId="2a405823-0c8b-419b-afb6-8159926c2e17" providerId="ADAL" clId="{C4CD5978-2643-4E14-BB26-37358CB1C7B2}" dt="2023-06-01T12:41:13.414" v="10153" actId="1036"/>
          <ac:spMkLst>
            <pc:docMk/>
            <pc:sldMk cId="1870263832" sldId="547"/>
            <ac:spMk id="39" creationId="{D4BA9FCA-B768-4488-BBD9-A5FDF12FBE27}"/>
          </ac:spMkLst>
        </pc:spChg>
        <pc:spChg chg="mod">
          <ac:chgData name="Nikki Papenfus" userId="2a405823-0c8b-419b-afb6-8159926c2e17" providerId="ADAL" clId="{C4CD5978-2643-4E14-BB26-37358CB1C7B2}" dt="2023-06-01T12:41:13.414" v="10153" actId="1036"/>
          <ac:spMkLst>
            <pc:docMk/>
            <pc:sldMk cId="1870263832" sldId="547"/>
            <ac:spMk id="40" creationId="{A6A7B1CE-674B-4322-ABC3-AEA4F422BFEA}"/>
          </ac:spMkLst>
        </pc:spChg>
        <pc:spChg chg="mod">
          <ac:chgData name="Nikki Papenfus" userId="2a405823-0c8b-419b-afb6-8159926c2e17" providerId="ADAL" clId="{C4CD5978-2643-4E14-BB26-37358CB1C7B2}" dt="2023-06-01T12:41:13.414" v="10153" actId="1036"/>
          <ac:spMkLst>
            <pc:docMk/>
            <pc:sldMk cId="1870263832" sldId="547"/>
            <ac:spMk id="45" creationId="{0CC90467-B3A7-41C5-8045-8839C0087B40}"/>
          </ac:spMkLst>
        </pc:spChg>
        <pc:spChg chg="mod">
          <ac:chgData name="Nikki Papenfus" userId="2a405823-0c8b-419b-afb6-8159926c2e17" providerId="ADAL" clId="{C4CD5978-2643-4E14-BB26-37358CB1C7B2}" dt="2023-06-01T12:41:13.414" v="10153" actId="1036"/>
          <ac:spMkLst>
            <pc:docMk/>
            <pc:sldMk cId="1870263832" sldId="547"/>
            <ac:spMk id="48" creationId="{830D1F3D-D634-40D5-8F72-81BF2FC49DA1}"/>
          </ac:spMkLst>
        </pc:spChg>
        <pc:spChg chg="mod">
          <ac:chgData name="Nikki Papenfus" userId="2a405823-0c8b-419b-afb6-8159926c2e17" providerId="ADAL" clId="{C4CD5978-2643-4E14-BB26-37358CB1C7B2}" dt="2023-06-01T12:41:13.414" v="10153" actId="1036"/>
          <ac:spMkLst>
            <pc:docMk/>
            <pc:sldMk cId="1870263832" sldId="547"/>
            <ac:spMk id="49" creationId="{D1778D04-2D06-4583-ABBF-ED976BBD4612}"/>
          </ac:spMkLst>
        </pc:spChg>
        <pc:spChg chg="mod">
          <ac:chgData name="Nikki Papenfus" userId="2a405823-0c8b-419b-afb6-8159926c2e17" providerId="ADAL" clId="{C4CD5978-2643-4E14-BB26-37358CB1C7B2}" dt="2023-06-01T12:41:13.414" v="10153" actId="1036"/>
          <ac:spMkLst>
            <pc:docMk/>
            <pc:sldMk cId="1870263832" sldId="547"/>
            <ac:spMk id="50" creationId="{7D027D6F-5C6D-4E62-B7FE-94A41831FC06}"/>
          </ac:spMkLst>
        </pc:spChg>
        <pc:spChg chg="mod">
          <ac:chgData name="Nikki Papenfus" userId="2a405823-0c8b-419b-afb6-8159926c2e17" providerId="ADAL" clId="{C4CD5978-2643-4E14-BB26-37358CB1C7B2}" dt="2023-06-01T12:41:13.414" v="10153" actId="1036"/>
          <ac:spMkLst>
            <pc:docMk/>
            <pc:sldMk cId="1870263832" sldId="547"/>
            <ac:spMk id="51" creationId="{0C68ED23-3705-438D-A362-2D7C3EBB5837}"/>
          </ac:spMkLst>
        </pc:spChg>
        <pc:spChg chg="del mod">
          <ac:chgData name="Nikki Papenfus" userId="2a405823-0c8b-419b-afb6-8159926c2e17" providerId="ADAL" clId="{C4CD5978-2643-4E14-BB26-37358CB1C7B2}" dt="2023-05-31T15:38:09.314" v="5626" actId="478"/>
          <ac:spMkLst>
            <pc:docMk/>
            <pc:sldMk cId="1870263832" sldId="547"/>
            <ac:spMk id="52" creationId="{78C53321-B906-4288-9203-2CA6FBAC5A17}"/>
          </ac:spMkLst>
        </pc:spChg>
        <pc:spChg chg="mod">
          <ac:chgData name="Nikki Papenfus" userId="2a405823-0c8b-419b-afb6-8159926c2e17" providerId="ADAL" clId="{C4CD5978-2643-4E14-BB26-37358CB1C7B2}" dt="2023-06-01T12:41:13.414" v="10153" actId="1036"/>
          <ac:spMkLst>
            <pc:docMk/>
            <pc:sldMk cId="1870263832" sldId="547"/>
            <ac:spMk id="54" creationId="{3B5E817C-2B6E-4D8F-8EFF-9057FDDF98F2}"/>
          </ac:spMkLst>
        </pc:spChg>
        <pc:spChg chg="mod">
          <ac:chgData name="Nikki Papenfus" userId="2a405823-0c8b-419b-afb6-8159926c2e17" providerId="ADAL" clId="{C4CD5978-2643-4E14-BB26-37358CB1C7B2}" dt="2023-06-01T12:41:13.414" v="10153" actId="1036"/>
          <ac:spMkLst>
            <pc:docMk/>
            <pc:sldMk cId="1870263832" sldId="547"/>
            <ac:spMk id="55" creationId="{21D27733-94DD-44DF-8696-229A1DCD1CC2}"/>
          </ac:spMkLst>
        </pc:spChg>
        <pc:spChg chg="mod">
          <ac:chgData name="Nikki Papenfus" userId="2a405823-0c8b-419b-afb6-8159926c2e17" providerId="ADAL" clId="{C4CD5978-2643-4E14-BB26-37358CB1C7B2}" dt="2023-06-01T12:41:13.414" v="10153" actId="1036"/>
          <ac:spMkLst>
            <pc:docMk/>
            <pc:sldMk cId="1870263832" sldId="547"/>
            <ac:spMk id="56" creationId="{309888BD-7DF1-40B2-8133-22CBCCBF8137}"/>
          </ac:spMkLst>
        </pc:spChg>
        <pc:spChg chg="mod">
          <ac:chgData name="Nikki Papenfus" userId="2a405823-0c8b-419b-afb6-8159926c2e17" providerId="ADAL" clId="{C4CD5978-2643-4E14-BB26-37358CB1C7B2}" dt="2023-06-01T12:41:13.414" v="10153" actId="1036"/>
          <ac:spMkLst>
            <pc:docMk/>
            <pc:sldMk cId="1870263832" sldId="547"/>
            <ac:spMk id="57" creationId="{8F7763C0-0A4D-4FD9-87C6-0CA52327D256}"/>
          </ac:spMkLst>
        </pc:spChg>
        <pc:spChg chg="mod">
          <ac:chgData name="Nikki Papenfus" userId="2a405823-0c8b-419b-afb6-8159926c2e17" providerId="ADAL" clId="{C4CD5978-2643-4E14-BB26-37358CB1C7B2}" dt="2023-06-01T12:41:13.414" v="10153" actId="1036"/>
          <ac:spMkLst>
            <pc:docMk/>
            <pc:sldMk cId="1870263832" sldId="547"/>
            <ac:spMk id="58" creationId="{1478A1E9-85A4-4873-974B-B8029426C8FE}"/>
          </ac:spMkLst>
        </pc:spChg>
        <pc:spChg chg="mod">
          <ac:chgData name="Nikki Papenfus" userId="2a405823-0c8b-419b-afb6-8159926c2e17" providerId="ADAL" clId="{C4CD5978-2643-4E14-BB26-37358CB1C7B2}" dt="2023-06-01T12:41:13.414" v="10153" actId="1036"/>
          <ac:spMkLst>
            <pc:docMk/>
            <pc:sldMk cId="1870263832" sldId="547"/>
            <ac:spMk id="59" creationId="{AC37F25E-4E4B-4D4C-9673-5F8AAEB73D9F}"/>
          </ac:spMkLst>
        </pc:spChg>
        <pc:spChg chg="mod">
          <ac:chgData name="Nikki Papenfus" userId="2a405823-0c8b-419b-afb6-8159926c2e17" providerId="ADAL" clId="{C4CD5978-2643-4E14-BB26-37358CB1C7B2}" dt="2023-05-31T15:37:54.497" v="5621" actId="207"/>
          <ac:spMkLst>
            <pc:docMk/>
            <pc:sldMk cId="1870263832" sldId="547"/>
            <ac:spMk id="62" creationId="{954C1D1F-3B33-40BC-9DCC-88F812F6FABF}"/>
          </ac:spMkLst>
        </pc:spChg>
        <pc:spChg chg="mod">
          <ac:chgData name="Nikki Papenfus" userId="2a405823-0c8b-419b-afb6-8159926c2e17" providerId="ADAL" clId="{C4CD5978-2643-4E14-BB26-37358CB1C7B2}" dt="2023-05-31T15:37:47.634" v="5619" actId="14100"/>
          <ac:spMkLst>
            <pc:docMk/>
            <pc:sldMk cId="1870263832" sldId="547"/>
            <ac:spMk id="63" creationId="{FAF62AAA-FAFF-478D-84C5-7E5559983323}"/>
          </ac:spMkLst>
        </pc:spChg>
        <pc:spChg chg="mod">
          <ac:chgData name="Nikki Papenfus" userId="2a405823-0c8b-419b-afb6-8159926c2e17" providerId="ADAL" clId="{C4CD5978-2643-4E14-BB26-37358CB1C7B2}" dt="2023-05-31T15:37:59.294" v="5622" actId="207"/>
          <ac:spMkLst>
            <pc:docMk/>
            <pc:sldMk cId="1870263832" sldId="547"/>
            <ac:spMk id="64" creationId="{784674FE-A3E7-4043-B665-F25CA8D5E328}"/>
          </ac:spMkLst>
        </pc:spChg>
        <pc:spChg chg="mod">
          <ac:chgData name="Nikki Papenfus" userId="2a405823-0c8b-419b-afb6-8159926c2e17" providerId="ADAL" clId="{C4CD5978-2643-4E14-BB26-37358CB1C7B2}" dt="2023-06-01T12:41:13.414" v="10153" actId="1036"/>
          <ac:spMkLst>
            <pc:docMk/>
            <pc:sldMk cId="1870263832" sldId="547"/>
            <ac:spMk id="68" creationId="{72AE277F-ADCE-4C0F-BB83-D7274AD337BB}"/>
          </ac:spMkLst>
        </pc:spChg>
        <pc:spChg chg="mod">
          <ac:chgData name="Nikki Papenfus" userId="2a405823-0c8b-419b-afb6-8159926c2e17" providerId="ADAL" clId="{C4CD5978-2643-4E14-BB26-37358CB1C7B2}" dt="2023-06-01T12:41:13.414" v="10153" actId="1036"/>
          <ac:spMkLst>
            <pc:docMk/>
            <pc:sldMk cId="1870263832" sldId="547"/>
            <ac:spMk id="69" creationId="{7DB9F6F4-A969-4044-933D-1F202F4DE512}"/>
          </ac:spMkLst>
        </pc:spChg>
        <pc:spChg chg="mod">
          <ac:chgData name="Nikki Papenfus" userId="2a405823-0c8b-419b-afb6-8159926c2e17" providerId="ADAL" clId="{C4CD5978-2643-4E14-BB26-37358CB1C7B2}" dt="2023-06-01T12:41:13.414" v="10153" actId="1036"/>
          <ac:spMkLst>
            <pc:docMk/>
            <pc:sldMk cId="1870263832" sldId="547"/>
            <ac:spMk id="70" creationId="{065F97B9-366C-4BC9-924E-E59577D9261B}"/>
          </ac:spMkLst>
        </pc:spChg>
        <pc:grpChg chg="mod">
          <ac:chgData name="Nikki Papenfus" userId="2a405823-0c8b-419b-afb6-8159926c2e17" providerId="ADAL" clId="{C4CD5978-2643-4E14-BB26-37358CB1C7B2}" dt="2023-06-01T12:41:13.414" v="10153" actId="1036"/>
          <ac:grpSpMkLst>
            <pc:docMk/>
            <pc:sldMk cId="1870263832" sldId="547"/>
            <ac:grpSpMk id="4" creationId="{899E3FA0-D02A-4DCD-BFCC-F99016983206}"/>
          </ac:grpSpMkLst>
        </pc:grpChg>
        <pc:grpChg chg="mod">
          <ac:chgData name="Nikki Papenfus" userId="2a405823-0c8b-419b-afb6-8159926c2e17" providerId="ADAL" clId="{C4CD5978-2643-4E14-BB26-37358CB1C7B2}" dt="2023-06-01T12:41:13.414" v="10153" actId="1036"/>
          <ac:grpSpMkLst>
            <pc:docMk/>
            <pc:sldMk cId="1870263832" sldId="547"/>
            <ac:grpSpMk id="47" creationId="{76C58FC6-618C-4AE6-AF3B-8AC582905BA3}"/>
          </ac:grpSpMkLst>
        </pc:grpChg>
        <pc:picChg chg="del">
          <ac:chgData name="Nikki Papenfus" userId="2a405823-0c8b-419b-afb6-8159926c2e17" providerId="ADAL" clId="{C4CD5978-2643-4E14-BB26-37358CB1C7B2}" dt="2023-05-31T15:38:06.349" v="5625" actId="478"/>
          <ac:picMkLst>
            <pc:docMk/>
            <pc:sldMk cId="1870263832" sldId="547"/>
            <ac:picMk id="5" creationId="{97D8C327-7029-4D4E-8225-991BB49F8512}"/>
          </ac:picMkLst>
        </pc:picChg>
        <pc:picChg chg="mod">
          <ac:chgData name="Nikki Papenfus" userId="2a405823-0c8b-419b-afb6-8159926c2e17" providerId="ADAL" clId="{C4CD5978-2643-4E14-BB26-37358CB1C7B2}" dt="2023-06-01T12:41:13.414" v="10153" actId="1036"/>
          <ac:picMkLst>
            <pc:docMk/>
            <pc:sldMk cId="1870263832" sldId="547"/>
            <ac:picMk id="16" creationId="{5B5D439B-C459-4999-B045-39D9034C38CD}"/>
          </ac:picMkLst>
        </pc:picChg>
        <pc:picChg chg="mod">
          <ac:chgData name="Nikki Papenfus" userId="2a405823-0c8b-419b-afb6-8159926c2e17" providerId="ADAL" clId="{C4CD5978-2643-4E14-BB26-37358CB1C7B2}" dt="2023-06-01T12:41:13.414" v="10153" actId="1036"/>
          <ac:picMkLst>
            <pc:docMk/>
            <pc:sldMk cId="1870263832" sldId="547"/>
            <ac:picMk id="24" creationId="{119B55CE-E75D-4827-95CD-07A8A5730616}"/>
          </ac:picMkLst>
        </pc:picChg>
        <pc:picChg chg="mod">
          <ac:chgData name="Nikki Papenfus" userId="2a405823-0c8b-419b-afb6-8159926c2e17" providerId="ADAL" clId="{C4CD5978-2643-4E14-BB26-37358CB1C7B2}" dt="2023-06-01T12:41:13.414" v="10153" actId="1036"/>
          <ac:picMkLst>
            <pc:docMk/>
            <pc:sldMk cId="1870263832" sldId="547"/>
            <ac:picMk id="44" creationId="{D902B8A4-9445-447D-A491-775988250363}"/>
          </ac:picMkLst>
        </pc:picChg>
      </pc:sldChg>
      <pc:sldChg chg="addSp delSp modSp mod">
        <pc:chgData name="Nikki Papenfus" userId="2a405823-0c8b-419b-afb6-8159926c2e17" providerId="ADAL" clId="{C4CD5978-2643-4E14-BB26-37358CB1C7B2}" dt="2023-06-01T10:33:39.841" v="9865" actId="1038"/>
        <pc:sldMkLst>
          <pc:docMk/>
          <pc:sldMk cId="3029045207" sldId="548"/>
        </pc:sldMkLst>
        <pc:spChg chg="mod">
          <ac:chgData name="Nikki Papenfus" userId="2a405823-0c8b-419b-afb6-8159926c2e17" providerId="ADAL" clId="{C4CD5978-2643-4E14-BB26-37358CB1C7B2}" dt="2023-06-01T07:28:14.298" v="7020" actId="20577"/>
          <ac:spMkLst>
            <pc:docMk/>
            <pc:sldMk cId="3029045207" sldId="548"/>
            <ac:spMk id="2" creationId="{73F060A0-A02A-C863-69B6-83C2C129863A}"/>
          </ac:spMkLst>
        </pc:spChg>
        <pc:spChg chg="add mod">
          <ac:chgData name="Nikki Papenfus" userId="2a405823-0c8b-419b-afb6-8159926c2e17" providerId="ADAL" clId="{C4CD5978-2643-4E14-BB26-37358CB1C7B2}" dt="2023-06-01T07:28:41.541" v="7035" actId="1037"/>
          <ac:spMkLst>
            <pc:docMk/>
            <pc:sldMk cId="3029045207" sldId="548"/>
            <ac:spMk id="4" creationId="{C180858B-3C17-64D1-5C95-03E1F220DB61}"/>
          </ac:spMkLst>
        </pc:spChg>
        <pc:spChg chg="del">
          <ac:chgData name="Nikki Papenfus" userId="2a405823-0c8b-419b-afb6-8159926c2e17" providerId="ADAL" clId="{C4CD5978-2643-4E14-BB26-37358CB1C7B2}" dt="2023-06-01T07:27:38.523" v="7010" actId="478"/>
          <ac:spMkLst>
            <pc:docMk/>
            <pc:sldMk cId="3029045207" sldId="548"/>
            <ac:spMk id="7" creationId="{3EE69141-1B42-6627-64B2-C1C3884968DE}"/>
          </ac:spMkLst>
        </pc:spChg>
        <pc:picChg chg="mod">
          <ac:chgData name="Nikki Papenfus" userId="2a405823-0c8b-419b-afb6-8159926c2e17" providerId="ADAL" clId="{C4CD5978-2643-4E14-BB26-37358CB1C7B2}" dt="2023-06-01T10:33:39.841" v="9865" actId="1038"/>
          <ac:picMkLst>
            <pc:docMk/>
            <pc:sldMk cId="3029045207" sldId="548"/>
            <ac:picMk id="5" creationId="{D252ADFF-A07F-FA50-4D7C-263658AA407A}"/>
          </ac:picMkLst>
        </pc:picChg>
      </pc:sldChg>
      <pc:sldChg chg="addSp delSp modSp mod">
        <pc:chgData name="Nikki Papenfus" userId="2a405823-0c8b-419b-afb6-8159926c2e17" providerId="ADAL" clId="{C4CD5978-2643-4E14-BB26-37358CB1C7B2}" dt="2023-06-01T10:36:19.362" v="9915" actId="1035"/>
        <pc:sldMkLst>
          <pc:docMk/>
          <pc:sldMk cId="1818151557" sldId="549"/>
        </pc:sldMkLst>
        <pc:spChg chg="mod">
          <ac:chgData name="Nikki Papenfus" userId="2a405823-0c8b-419b-afb6-8159926c2e17" providerId="ADAL" clId="{C4CD5978-2643-4E14-BB26-37358CB1C7B2}" dt="2023-06-01T07:27:00.512" v="7007" actId="20577"/>
          <ac:spMkLst>
            <pc:docMk/>
            <pc:sldMk cId="1818151557" sldId="549"/>
            <ac:spMk id="2" creationId="{73F060A0-A02A-C863-69B6-83C2C129863A}"/>
          </ac:spMkLst>
        </pc:spChg>
        <pc:spChg chg="add mod">
          <ac:chgData name="Nikki Papenfus" userId="2a405823-0c8b-419b-afb6-8159926c2e17" providerId="ADAL" clId="{C4CD5978-2643-4E14-BB26-37358CB1C7B2}" dt="2023-06-01T10:35:58.859" v="9912" actId="6549"/>
          <ac:spMkLst>
            <pc:docMk/>
            <pc:sldMk cId="1818151557" sldId="549"/>
            <ac:spMk id="5" creationId="{C93AEE2D-35EA-0E5C-3AA6-6A842E767E71}"/>
          </ac:spMkLst>
        </pc:spChg>
        <pc:spChg chg="del">
          <ac:chgData name="Nikki Papenfus" userId="2a405823-0c8b-419b-afb6-8159926c2e17" providerId="ADAL" clId="{C4CD5978-2643-4E14-BB26-37358CB1C7B2}" dt="2023-06-01T07:25:33.040" v="6984" actId="478"/>
          <ac:spMkLst>
            <pc:docMk/>
            <pc:sldMk cId="1818151557" sldId="549"/>
            <ac:spMk id="6" creationId="{1EAA7861-2728-8C23-AC94-9527FBB4C22D}"/>
          </ac:spMkLst>
        </pc:spChg>
        <pc:spChg chg="del">
          <ac:chgData name="Nikki Papenfus" userId="2a405823-0c8b-419b-afb6-8159926c2e17" providerId="ADAL" clId="{C4CD5978-2643-4E14-BB26-37358CB1C7B2}" dt="2023-06-01T07:26:05.492" v="6992" actId="478"/>
          <ac:spMkLst>
            <pc:docMk/>
            <pc:sldMk cId="1818151557" sldId="549"/>
            <ac:spMk id="7" creationId="{625C1FD9-E12A-B437-6136-80B218D46CF7}"/>
          </ac:spMkLst>
        </pc:spChg>
        <pc:spChg chg="add mod">
          <ac:chgData name="Nikki Papenfus" userId="2a405823-0c8b-419b-afb6-8159926c2e17" providerId="ADAL" clId="{C4CD5978-2643-4E14-BB26-37358CB1C7B2}" dt="2023-06-01T07:26:57.243" v="7004" actId="14100"/>
          <ac:spMkLst>
            <pc:docMk/>
            <pc:sldMk cId="1818151557" sldId="549"/>
            <ac:spMk id="8" creationId="{5BFEF408-6425-F487-37FC-4EFAEB37104E}"/>
          </ac:spMkLst>
        </pc:spChg>
        <pc:picChg chg="mod">
          <ac:chgData name="Nikki Papenfus" userId="2a405823-0c8b-419b-afb6-8159926c2e17" providerId="ADAL" clId="{C4CD5978-2643-4E14-BB26-37358CB1C7B2}" dt="2023-06-01T07:26:19.117" v="6996" actId="1076"/>
          <ac:picMkLst>
            <pc:docMk/>
            <pc:sldMk cId="1818151557" sldId="549"/>
            <ac:picMk id="3" creationId="{0D42F2C6-8DF3-5288-9116-22D8CE5D50A2}"/>
          </ac:picMkLst>
        </pc:picChg>
        <pc:picChg chg="mod">
          <ac:chgData name="Nikki Papenfus" userId="2a405823-0c8b-419b-afb6-8159926c2e17" providerId="ADAL" clId="{C4CD5978-2643-4E14-BB26-37358CB1C7B2}" dt="2023-06-01T10:36:19.362" v="9915" actId="1035"/>
          <ac:picMkLst>
            <pc:docMk/>
            <pc:sldMk cId="1818151557" sldId="549"/>
            <ac:picMk id="4" creationId="{67EFEDAA-A384-745F-85D1-8F1C0DB3D34B}"/>
          </ac:picMkLst>
        </pc:picChg>
      </pc:sldChg>
      <pc:sldChg chg="addSp delSp modSp mod">
        <pc:chgData name="Nikki Papenfus" userId="2a405823-0c8b-419b-afb6-8159926c2e17" providerId="ADAL" clId="{C4CD5978-2643-4E14-BB26-37358CB1C7B2}" dt="2023-06-01T10:36:49.836" v="9917" actId="1035"/>
        <pc:sldMkLst>
          <pc:docMk/>
          <pc:sldMk cId="1911653905" sldId="550"/>
        </pc:sldMkLst>
        <pc:spChg chg="mod">
          <ac:chgData name="Nikki Papenfus" userId="2a405823-0c8b-419b-afb6-8159926c2e17" providerId="ADAL" clId="{C4CD5978-2643-4E14-BB26-37358CB1C7B2}" dt="2023-06-01T07:29:37.944" v="7048" actId="20577"/>
          <ac:spMkLst>
            <pc:docMk/>
            <pc:sldMk cId="1911653905" sldId="550"/>
            <ac:spMk id="2" creationId="{73F060A0-A02A-C863-69B6-83C2C129863A}"/>
          </ac:spMkLst>
        </pc:spChg>
        <pc:spChg chg="add mod">
          <ac:chgData name="Nikki Papenfus" userId="2a405823-0c8b-419b-afb6-8159926c2e17" providerId="ADAL" clId="{C4CD5978-2643-4E14-BB26-37358CB1C7B2}" dt="2023-06-01T07:30:34.023" v="7060" actId="1076"/>
          <ac:spMkLst>
            <pc:docMk/>
            <pc:sldMk cId="1911653905" sldId="550"/>
            <ac:spMk id="4" creationId="{88C6807A-D2D2-D0CF-2C48-755CC6E62164}"/>
          </ac:spMkLst>
        </pc:spChg>
        <pc:spChg chg="del">
          <ac:chgData name="Nikki Papenfus" userId="2a405823-0c8b-419b-afb6-8159926c2e17" providerId="ADAL" clId="{C4CD5978-2643-4E14-BB26-37358CB1C7B2}" dt="2023-06-01T07:29:50.189" v="7051" actId="478"/>
          <ac:spMkLst>
            <pc:docMk/>
            <pc:sldMk cId="1911653905" sldId="550"/>
            <ac:spMk id="6" creationId="{8459CB2C-2D3B-6215-3331-5985456E8A79}"/>
          </ac:spMkLst>
        </pc:spChg>
        <pc:picChg chg="mod">
          <ac:chgData name="Nikki Papenfus" userId="2a405823-0c8b-419b-afb6-8159926c2e17" providerId="ADAL" clId="{C4CD5978-2643-4E14-BB26-37358CB1C7B2}" dt="2023-06-01T10:36:49.836" v="9917" actId="1035"/>
          <ac:picMkLst>
            <pc:docMk/>
            <pc:sldMk cId="1911653905" sldId="550"/>
            <ac:picMk id="5" creationId="{9711DBF7-D99F-24DB-66A9-C7213FE6B227}"/>
          </ac:picMkLst>
        </pc:picChg>
      </pc:sldChg>
      <pc:sldChg chg="addSp delSp modSp add del mod">
        <pc:chgData name="Nikki Papenfus" userId="2a405823-0c8b-419b-afb6-8159926c2e17" providerId="ADAL" clId="{C4CD5978-2643-4E14-BB26-37358CB1C7B2}" dt="2023-06-01T08:48:39.304" v="8115" actId="47"/>
        <pc:sldMkLst>
          <pc:docMk/>
          <pc:sldMk cId="1903660503" sldId="551"/>
        </pc:sldMkLst>
        <pc:spChg chg="del mod">
          <ac:chgData name="Nikki Papenfus" userId="2a405823-0c8b-419b-afb6-8159926c2e17" providerId="ADAL" clId="{C4CD5978-2643-4E14-BB26-37358CB1C7B2}" dt="2023-06-01T08:47:56.116" v="8054" actId="21"/>
          <ac:spMkLst>
            <pc:docMk/>
            <pc:sldMk cId="1903660503" sldId="551"/>
            <ac:spMk id="2" creationId="{AC1EA79A-CD1D-4EF2-AB6E-983B37543AE0}"/>
          </ac:spMkLst>
        </pc:spChg>
        <pc:spChg chg="add del mod">
          <ac:chgData name="Nikki Papenfus" userId="2a405823-0c8b-419b-afb6-8159926c2e17" providerId="ADAL" clId="{C4CD5978-2643-4E14-BB26-37358CB1C7B2}" dt="2023-06-01T08:47:56.116" v="8054" actId="21"/>
          <ac:spMkLst>
            <pc:docMk/>
            <pc:sldMk cId="1903660503" sldId="551"/>
            <ac:spMk id="4" creationId="{C5E75200-79C1-3FDE-CD44-C84DF426B0A3}"/>
          </ac:spMkLst>
        </pc:spChg>
        <pc:spChg chg="del">
          <ac:chgData name="Nikki Papenfus" userId="2a405823-0c8b-419b-afb6-8159926c2e17" providerId="ADAL" clId="{C4CD5978-2643-4E14-BB26-37358CB1C7B2}" dt="2023-06-01T08:41:13.283" v="7936" actId="478"/>
          <ac:spMkLst>
            <pc:docMk/>
            <pc:sldMk cId="1903660503" sldId="551"/>
            <ac:spMk id="5" creationId="{71639B46-AD3B-44EA-8945-6181C1436929}"/>
          </ac:spMkLst>
        </pc:spChg>
        <pc:spChg chg="add del mod">
          <ac:chgData name="Nikki Papenfus" userId="2a405823-0c8b-419b-afb6-8159926c2e17" providerId="ADAL" clId="{C4CD5978-2643-4E14-BB26-37358CB1C7B2}" dt="2023-06-01T08:47:56.116" v="8054" actId="21"/>
          <ac:spMkLst>
            <pc:docMk/>
            <pc:sldMk cId="1903660503" sldId="551"/>
            <ac:spMk id="7" creationId="{7A9298DF-880E-F7FC-5A73-10CE61E81DCF}"/>
          </ac:spMkLst>
        </pc:spChg>
        <pc:spChg chg="add mod">
          <ac:chgData name="Nikki Papenfus" userId="2a405823-0c8b-419b-afb6-8159926c2e17" providerId="ADAL" clId="{C4CD5978-2643-4E14-BB26-37358CB1C7B2}" dt="2023-06-01T08:47:56.116" v="8054" actId="21"/>
          <ac:spMkLst>
            <pc:docMk/>
            <pc:sldMk cId="1903660503" sldId="551"/>
            <ac:spMk id="9" creationId="{49A8E398-07F5-FD83-28FB-476020322A08}"/>
          </ac:spMkLst>
        </pc:spChg>
        <pc:picChg chg="del">
          <ac:chgData name="Nikki Papenfus" userId="2a405823-0c8b-419b-afb6-8159926c2e17" providerId="ADAL" clId="{C4CD5978-2643-4E14-BB26-37358CB1C7B2}" dt="2023-06-01T08:41:10.956" v="7935" actId="478"/>
          <ac:picMkLst>
            <pc:docMk/>
            <pc:sldMk cId="1903660503" sldId="551"/>
            <ac:picMk id="3" creationId="{959C438F-01FF-430E-8229-3C1636FF58FC}"/>
          </ac:picMkLst>
        </pc:picChg>
        <pc:picChg chg="del mod">
          <ac:chgData name="Nikki Papenfus" userId="2a405823-0c8b-419b-afb6-8159926c2e17" providerId="ADAL" clId="{C4CD5978-2643-4E14-BB26-37358CB1C7B2}" dt="2023-06-01T08:47:56.116" v="8054" actId="21"/>
          <ac:picMkLst>
            <pc:docMk/>
            <pc:sldMk cId="1903660503" sldId="551"/>
            <ac:picMk id="6" creationId="{20B5699D-0C76-C964-53B8-75AA03DE6A0F}"/>
          </ac:picMkLst>
        </pc:picChg>
      </pc:sldChg>
      <pc:sldChg chg="addSp delSp modSp add del mod ord modShow modCm">
        <pc:chgData name="Nikki Papenfus" userId="2a405823-0c8b-419b-afb6-8159926c2e17" providerId="ADAL" clId="{C4CD5978-2643-4E14-BB26-37358CB1C7B2}" dt="2023-06-01T14:43:22.138" v="10393" actId="47"/>
        <pc:sldMkLst>
          <pc:docMk/>
          <pc:sldMk cId="3517824075" sldId="552"/>
        </pc:sldMkLst>
        <pc:spChg chg="del">
          <ac:chgData name="Nikki Papenfus" userId="2a405823-0c8b-419b-afb6-8159926c2e17" providerId="ADAL" clId="{C4CD5978-2643-4E14-BB26-37358CB1C7B2}" dt="2023-06-01T08:47:51.845" v="8053" actId="478"/>
          <ac:spMkLst>
            <pc:docMk/>
            <pc:sldMk cId="3517824075" sldId="552"/>
            <ac:spMk id="2" creationId="{73F060A0-A02A-C863-69B6-83C2C129863A}"/>
          </ac:spMkLst>
        </pc:spChg>
        <pc:spChg chg="add del mod">
          <ac:chgData name="Nikki Papenfus" userId="2a405823-0c8b-419b-afb6-8159926c2e17" providerId="ADAL" clId="{C4CD5978-2643-4E14-BB26-37358CB1C7B2}" dt="2023-06-01T08:48:02.602" v="8057" actId="478"/>
          <ac:spMkLst>
            <pc:docMk/>
            <pc:sldMk cId="3517824075" sldId="552"/>
            <ac:spMk id="8" creationId="{17ADDD54-9ED6-6A28-B565-FE6FAE6386E2}"/>
          </ac:spMkLst>
        </pc:spChg>
        <pc:spChg chg="del">
          <ac:chgData name="Nikki Papenfus" userId="2a405823-0c8b-419b-afb6-8159926c2e17" providerId="ADAL" clId="{C4CD5978-2643-4E14-BB26-37358CB1C7B2}" dt="2023-06-01T08:47:51.845" v="8053" actId="478"/>
          <ac:spMkLst>
            <pc:docMk/>
            <pc:sldMk cId="3517824075" sldId="552"/>
            <ac:spMk id="9" creationId="{79F09585-065C-AC72-E100-8ABCFE397883}"/>
          </ac:spMkLst>
        </pc:spChg>
        <pc:spChg chg="del">
          <ac:chgData name="Nikki Papenfus" userId="2a405823-0c8b-419b-afb6-8159926c2e17" providerId="ADAL" clId="{C4CD5978-2643-4E14-BB26-37358CB1C7B2}" dt="2023-06-01T08:47:51.845" v="8053" actId="478"/>
          <ac:spMkLst>
            <pc:docMk/>
            <pc:sldMk cId="3517824075" sldId="552"/>
            <ac:spMk id="10" creationId="{A35B0EB8-9E4E-F387-DCF7-2E3593366F70}"/>
          </ac:spMkLst>
        </pc:spChg>
        <pc:spChg chg="add mod">
          <ac:chgData name="Nikki Papenfus" userId="2a405823-0c8b-419b-afb6-8159926c2e17" providerId="ADAL" clId="{C4CD5978-2643-4E14-BB26-37358CB1C7B2}" dt="2023-06-01T08:47:57.090" v="8055"/>
          <ac:spMkLst>
            <pc:docMk/>
            <pc:sldMk cId="3517824075" sldId="552"/>
            <ac:spMk id="11" creationId="{A62AACAA-441A-CA61-D6DB-A8CC500BFF1D}"/>
          </ac:spMkLst>
        </pc:spChg>
        <pc:spChg chg="add mod">
          <ac:chgData name="Nikki Papenfus" userId="2a405823-0c8b-419b-afb6-8159926c2e17" providerId="ADAL" clId="{C4CD5978-2643-4E14-BB26-37358CB1C7B2}" dt="2023-06-01T10:45:39.580" v="9995" actId="1035"/>
          <ac:spMkLst>
            <pc:docMk/>
            <pc:sldMk cId="3517824075" sldId="552"/>
            <ac:spMk id="13" creationId="{26574C03-3046-AB48-DE85-2E182ABBFE36}"/>
          </ac:spMkLst>
        </pc:spChg>
        <pc:spChg chg="add mod">
          <ac:chgData name="Nikki Papenfus" userId="2a405823-0c8b-419b-afb6-8159926c2e17" providerId="ADAL" clId="{C4CD5978-2643-4E14-BB26-37358CB1C7B2}" dt="2023-06-01T10:38:16.078" v="9922" actId="20577"/>
          <ac:spMkLst>
            <pc:docMk/>
            <pc:sldMk cId="3517824075" sldId="552"/>
            <ac:spMk id="14" creationId="{0C2336AA-3D53-A1CF-E17A-6578811F594A}"/>
          </ac:spMkLst>
        </pc:spChg>
        <pc:picChg chg="del">
          <ac:chgData name="Nikki Papenfus" userId="2a405823-0c8b-419b-afb6-8159926c2e17" providerId="ADAL" clId="{C4CD5978-2643-4E14-BB26-37358CB1C7B2}" dt="2023-06-01T08:47:51.845" v="8053" actId="478"/>
          <ac:picMkLst>
            <pc:docMk/>
            <pc:sldMk cId="3517824075" sldId="552"/>
            <ac:picMk id="3" creationId="{8BCF0021-D7C0-1ECD-E5B4-A19202D4AF6A}"/>
          </ac:picMkLst>
        </pc:picChg>
        <pc:picChg chg="del">
          <ac:chgData name="Nikki Papenfus" userId="2a405823-0c8b-419b-afb6-8159926c2e17" providerId="ADAL" clId="{C4CD5978-2643-4E14-BB26-37358CB1C7B2}" dt="2023-06-01T08:47:51.845" v="8053" actId="478"/>
          <ac:picMkLst>
            <pc:docMk/>
            <pc:sldMk cId="3517824075" sldId="552"/>
            <ac:picMk id="4" creationId="{11AECA08-4E01-9B2D-115B-77B531906F72}"/>
          </ac:picMkLst>
        </pc:picChg>
        <pc:picChg chg="del">
          <ac:chgData name="Nikki Papenfus" userId="2a405823-0c8b-419b-afb6-8159926c2e17" providerId="ADAL" clId="{C4CD5978-2643-4E14-BB26-37358CB1C7B2}" dt="2023-06-01T08:47:51.845" v="8053" actId="478"/>
          <ac:picMkLst>
            <pc:docMk/>
            <pc:sldMk cId="3517824075" sldId="552"/>
            <ac:picMk id="5" creationId="{484AF80B-5776-50E1-70B8-66DE401AFDA8}"/>
          </ac:picMkLst>
        </pc:picChg>
        <pc:picChg chg="del">
          <ac:chgData name="Nikki Papenfus" userId="2a405823-0c8b-419b-afb6-8159926c2e17" providerId="ADAL" clId="{C4CD5978-2643-4E14-BB26-37358CB1C7B2}" dt="2023-06-01T08:47:51.845" v="8053" actId="478"/>
          <ac:picMkLst>
            <pc:docMk/>
            <pc:sldMk cId="3517824075" sldId="552"/>
            <ac:picMk id="6" creationId="{18A16BB2-43CB-4796-9068-83397958ABD0}"/>
          </ac:picMkLst>
        </pc:picChg>
        <pc:picChg chg="add mod">
          <ac:chgData name="Nikki Papenfus" userId="2a405823-0c8b-419b-afb6-8159926c2e17" providerId="ADAL" clId="{C4CD5978-2643-4E14-BB26-37358CB1C7B2}" dt="2023-06-01T10:24:22.348" v="9777" actId="1035"/>
          <ac:picMkLst>
            <pc:docMk/>
            <pc:sldMk cId="3517824075" sldId="552"/>
            <ac:picMk id="12" creationId="{8F363DDD-27D9-CAE7-DF1B-14C7C367CE16}"/>
          </ac:picMkLst>
        </pc:picChg>
      </pc:sldChg>
      <pc:sldChg chg="addSp delSp modSp add mod">
        <pc:chgData name="Nikki Papenfus" userId="2a405823-0c8b-419b-afb6-8159926c2e17" providerId="ADAL" clId="{C4CD5978-2643-4E14-BB26-37358CB1C7B2}" dt="2023-06-02T08:04:28.765" v="12507" actId="14100"/>
        <pc:sldMkLst>
          <pc:docMk/>
          <pc:sldMk cId="397898859" sldId="553"/>
        </pc:sldMkLst>
        <pc:spChg chg="mod">
          <ac:chgData name="Nikki Papenfus" userId="2a405823-0c8b-419b-afb6-8159926c2e17" providerId="ADAL" clId="{C4CD5978-2643-4E14-BB26-37358CB1C7B2}" dt="2023-06-01T16:01:51.054" v="12175" actId="20577"/>
          <ac:spMkLst>
            <pc:docMk/>
            <pc:sldMk cId="397898859" sldId="553"/>
            <ac:spMk id="2" creationId="{73F060A0-A02A-C863-69B6-83C2C129863A}"/>
          </ac:spMkLst>
        </pc:spChg>
        <pc:spChg chg="del mod">
          <ac:chgData name="Nikki Papenfus" userId="2a405823-0c8b-419b-afb6-8159926c2e17" providerId="ADAL" clId="{C4CD5978-2643-4E14-BB26-37358CB1C7B2}" dt="2023-06-01T09:36:44.374" v="8818" actId="478"/>
          <ac:spMkLst>
            <pc:docMk/>
            <pc:sldMk cId="397898859" sldId="553"/>
            <ac:spMk id="3" creationId="{2020FCB5-F794-F009-11CE-A2E57787AF68}"/>
          </ac:spMkLst>
        </pc:spChg>
        <pc:spChg chg="mod">
          <ac:chgData name="Nikki Papenfus" userId="2a405823-0c8b-419b-afb6-8159926c2e17" providerId="ADAL" clId="{C4CD5978-2643-4E14-BB26-37358CB1C7B2}" dt="2023-06-02T07:53:32.973" v="12445" actId="1076"/>
          <ac:spMkLst>
            <pc:docMk/>
            <pc:sldMk cId="397898859" sldId="553"/>
            <ac:spMk id="3" creationId="{9AE4A42D-D2C4-C66C-7AAB-9E6E6AB278B5}"/>
          </ac:spMkLst>
        </pc:spChg>
        <pc:spChg chg="add del mod">
          <ac:chgData name="Nikki Papenfus" userId="2a405823-0c8b-419b-afb6-8159926c2e17" providerId="ADAL" clId="{C4CD5978-2643-4E14-BB26-37358CB1C7B2}" dt="2023-06-01T16:02:18.880" v="12176" actId="478"/>
          <ac:spMkLst>
            <pc:docMk/>
            <pc:sldMk cId="397898859" sldId="553"/>
            <ac:spMk id="4" creationId="{944BAFB5-AB2C-8115-C858-7CF038E8D7E6}"/>
          </ac:spMkLst>
        </pc:spChg>
        <pc:spChg chg="del mod">
          <ac:chgData name="Nikki Papenfus" userId="2a405823-0c8b-419b-afb6-8159926c2e17" providerId="ADAL" clId="{C4CD5978-2643-4E14-BB26-37358CB1C7B2}" dt="2023-06-02T07:56:00.584" v="12454" actId="478"/>
          <ac:spMkLst>
            <pc:docMk/>
            <pc:sldMk cId="397898859" sldId="553"/>
            <ac:spMk id="4" creationId="{CF61D82D-5D72-BA32-44B8-D696EB5F4FD7}"/>
          </ac:spMkLst>
        </pc:spChg>
        <pc:spChg chg="del mod ord">
          <ac:chgData name="Nikki Papenfus" userId="2a405823-0c8b-419b-afb6-8159926c2e17" providerId="ADAL" clId="{C4CD5978-2643-4E14-BB26-37358CB1C7B2}" dt="2023-06-01T09:36:43.394" v="8817" actId="478"/>
          <ac:spMkLst>
            <pc:docMk/>
            <pc:sldMk cId="397898859" sldId="553"/>
            <ac:spMk id="5" creationId="{894744CC-3032-20A1-9941-822DB9523AAF}"/>
          </ac:spMkLst>
        </pc:spChg>
        <pc:spChg chg="del mod">
          <ac:chgData name="Nikki Papenfus" userId="2a405823-0c8b-419b-afb6-8159926c2e17" providerId="ADAL" clId="{C4CD5978-2643-4E14-BB26-37358CB1C7B2}" dt="2023-06-01T09:36:43.394" v="8817" actId="478"/>
          <ac:spMkLst>
            <pc:docMk/>
            <pc:sldMk cId="397898859" sldId="553"/>
            <ac:spMk id="6" creationId="{82C262F9-0FE2-A430-7707-AF4F739EDA81}"/>
          </ac:spMkLst>
        </pc:spChg>
        <pc:spChg chg="mod">
          <ac:chgData name="Nikki Papenfus" userId="2a405823-0c8b-419b-afb6-8159926c2e17" providerId="ADAL" clId="{C4CD5978-2643-4E14-BB26-37358CB1C7B2}" dt="2023-06-01T10:25:49.151" v="9780" actId="12789"/>
          <ac:spMkLst>
            <pc:docMk/>
            <pc:sldMk cId="397898859" sldId="553"/>
            <ac:spMk id="7" creationId="{718D3215-D6BD-81CB-78E2-69DE158B2876}"/>
          </ac:spMkLst>
        </pc:spChg>
        <pc:spChg chg="mod">
          <ac:chgData name="Nikki Papenfus" userId="2a405823-0c8b-419b-afb6-8159926c2e17" providerId="ADAL" clId="{C4CD5978-2643-4E14-BB26-37358CB1C7B2}" dt="2023-06-01T10:25:49.151" v="9780" actId="12789"/>
          <ac:spMkLst>
            <pc:docMk/>
            <pc:sldMk cId="397898859" sldId="553"/>
            <ac:spMk id="8" creationId="{156263D0-620E-4E73-2196-AD897E424051}"/>
          </ac:spMkLst>
        </pc:spChg>
        <pc:spChg chg="mod">
          <ac:chgData name="Nikki Papenfus" userId="2a405823-0c8b-419b-afb6-8159926c2e17" providerId="ADAL" clId="{C4CD5978-2643-4E14-BB26-37358CB1C7B2}" dt="2023-06-01T10:25:49.151" v="9780" actId="12789"/>
          <ac:spMkLst>
            <pc:docMk/>
            <pc:sldMk cId="397898859" sldId="553"/>
            <ac:spMk id="9" creationId="{1CF6DCA2-EB34-E6A1-9D7C-B3AEB21CDD67}"/>
          </ac:spMkLst>
        </pc:spChg>
        <pc:spChg chg="mod">
          <ac:chgData name="Nikki Papenfus" userId="2a405823-0c8b-419b-afb6-8159926c2e17" providerId="ADAL" clId="{C4CD5978-2643-4E14-BB26-37358CB1C7B2}" dt="2023-06-01T10:25:49.151" v="9780" actId="12789"/>
          <ac:spMkLst>
            <pc:docMk/>
            <pc:sldMk cId="397898859" sldId="553"/>
            <ac:spMk id="10" creationId="{F4409ADA-057A-AAC1-2DAB-2CBE76D77F08}"/>
          </ac:spMkLst>
        </pc:spChg>
        <pc:spChg chg="del">
          <ac:chgData name="Nikki Papenfus" userId="2a405823-0c8b-419b-afb6-8159926c2e17" providerId="ADAL" clId="{C4CD5978-2643-4E14-BB26-37358CB1C7B2}" dt="2023-06-01T09:11:45.268" v="8300" actId="478"/>
          <ac:spMkLst>
            <pc:docMk/>
            <pc:sldMk cId="397898859" sldId="553"/>
            <ac:spMk id="11" creationId="{DAEF5AE6-1F57-6D65-0006-B9AF3969108F}"/>
          </ac:spMkLst>
        </pc:spChg>
        <pc:spChg chg="del mod">
          <ac:chgData name="Nikki Papenfus" userId="2a405823-0c8b-419b-afb6-8159926c2e17" providerId="ADAL" clId="{C4CD5978-2643-4E14-BB26-37358CB1C7B2}" dt="2023-06-01T09:11:45.268" v="8300" actId="478"/>
          <ac:spMkLst>
            <pc:docMk/>
            <pc:sldMk cId="397898859" sldId="553"/>
            <ac:spMk id="12" creationId="{E046CFAB-00DF-7DC6-9126-860E80EBDCA7}"/>
          </ac:spMkLst>
        </pc:spChg>
        <pc:spChg chg="del">
          <ac:chgData name="Nikki Papenfus" userId="2a405823-0c8b-419b-afb6-8159926c2e17" providerId="ADAL" clId="{C4CD5978-2643-4E14-BB26-37358CB1C7B2}" dt="2023-06-01T09:11:45.268" v="8300" actId="478"/>
          <ac:spMkLst>
            <pc:docMk/>
            <pc:sldMk cId="397898859" sldId="553"/>
            <ac:spMk id="13" creationId="{12475015-17F5-95F3-163C-21DE4E4DD521}"/>
          </ac:spMkLst>
        </pc:spChg>
        <pc:spChg chg="del">
          <ac:chgData name="Nikki Papenfus" userId="2a405823-0c8b-419b-afb6-8159926c2e17" providerId="ADAL" clId="{C4CD5978-2643-4E14-BB26-37358CB1C7B2}" dt="2023-06-01T09:11:45.268" v="8300" actId="478"/>
          <ac:spMkLst>
            <pc:docMk/>
            <pc:sldMk cId="397898859" sldId="553"/>
            <ac:spMk id="14" creationId="{E8D35FF9-F429-215E-5299-990E9230BBA7}"/>
          </ac:spMkLst>
        </pc:spChg>
        <pc:spChg chg="add del mod">
          <ac:chgData name="Nikki Papenfus" userId="2a405823-0c8b-419b-afb6-8159926c2e17" providerId="ADAL" clId="{C4CD5978-2643-4E14-BB26-37358CB1C7B2}" dt="2023-06-01T09:37:03.446" v="8824" actId="478"/>
          <ac:spMkLst>
            <pc:docMk/>
            <pc:sldMk cId="397898859" sldId="553"/>
            <ac:spMk id="15" creationId="{C97B238F-0275-B4A2-F310-8D132DEEE438}"/>
          </ac:spMkLst>
        </pc:spChg>
        <pc:spChg chg="mod topLvl">
          <ac:chgData name="Nikki Papenfus" userId="2a405823-0c8b-419b-afb6-8159926c2e17" providerId="ADAL" clId="{C4CD5978-2643-4E14-BB26-37358CB1C7B2}" dt="2023-06-02T08:04:15.767" v="12505" actId="14100"/>
          <ac:spMkLst>
            <pc:docMk/>
            <pc:sldMk cId="397898859" sldId="553"/>
            <ac:spMk id="16" creationId="{45AE3948-F3B5-0B08-2432-3B797380AFEA}"/>
          </ac:spMkLst>
        </pc:spChg>
        <pc:spChg chg="mod topLvl">
          <ac:chgData name="Nikki Papenfus" userId="2a405823-0c8b-419b-afb6-8159926c2e17" providerId="ADAL" clId="{C4CD5978-2643-4E14-BB26-37358CB1C7B2}" dt="2023-06-02T07:59:04.678" v="12456" actId="14100"/>
          <ac:spMkLst>
            <pc:docMk/>
            <pc:sldMk cId="397898859" sldId="553"/>
            <ac:spMk id="17" creationId="{DB6BC475-499C-C01E-DDEE-36D97BD7C548}"/>
          </ac:spMkLst>
        </pc:spChg>
        <pc:spChg chg="del mod topLvl">
          <ac:chgData name="Nikki Papenfus" userId="2a405823-0c8b-419b-afb6-8159926c2e17" providerId="ADAL" clId="{C4CD5978-2643-4E14-BB26-37358CB1C7B2}" dt="2023-06-01T09:18:51.099" v="8442" actId="478"/>
          <ac:spMkLst>
            <pc:docMk/>
            <pc:sldMk cId="397898859" sldId="553"/>
            <ac:spMk id="18" creationId="{74F69305-0A83-3986-CB66-6C21A7DE8C31}"/>
          </ac:spMkLst>
        </pc:spChg>
        <pc:spChg chg="del mod topLvl">
          <ac:chgData name="Nikki Papenfus" userId="2a405823-0c8b-419b-afb6-8159926c2e17" providerId="ADAL" clId="{C4CD5978-2643-4E14-BB26-37358CB1C7B2}" dt="2023-06-01T09:18:14.218" v="8434" actId="478"/>
          <ac:spMkLst>
            <pc:docMk/>
            <pc:sldMk cId="397898859" sldId="553"/>
            <ac:spMk id="19" creationId="{DE2352DB-D650-D774-731E-1E12211FC8EA}"/>
          </ac:spMkLst>
        </pc:spChg>
        <pc:spChg chg="mod topLvl">
          <ac:chgData name="Nikki Papenfus" userId="2a405823-0c8b-419b-afb6-8159926c2e17" providerId="ADAL" clId="{C4CD5978-2643-4E14-BB26-37358CB1C7B2}" dt="2023-06-02T08:04:28.765" v="12507" actId="14100"/>
          <ac:spMkLst>
            <pc:docMk/>
            <pc:sldMk cId="397898859" sldId="553"/>
            <ac:spMk id="20" creationId="{8617A52A-6C2A-0F95-03E2-3AC3094E6460}"/>
          </ac:spMkLst>
        </pc:spChg>
        <pc:spChg chg="del mod topLvl">
          <ac:chgData name="Nikki Papenfus" userId="2a405823-0c8b-419b-afb6-8159926c2e17" providerId="ADAL" clId="{C4CD5978-2643-4E14-BB26-37358CB1C7B2}" dt="2023-06-01T10:13:45.540" v="9598" actId="478"/>
          <ac:spMkLst>
            <pc:docMk/>
            <pc:sldMk cId="397898859" sldId="553"/>
            <ac:spMk id="21" creationId="{F1BD943D-F3C8-A136-65F3-1FAA2C445D78}"/>
          </ac:spMkLst>
        </pc:spChg>
        <pc:spChg chg="del">
          <ac:chgData name="Nikki Papenfus" userId="2a405823-0c8b-419b-afb6-8159926c2e17" providerId="ADAL" clId="{C4CD5978-2643-4E14-BB26-37358CB1C7B2}" dt="2023-06-01T09:17:33.041" v="8429" actId="478"/>
          <ac:spMkLst>
            <pc:docMk/>
            <pc:sldMk cId="397898859" sldId="553"/>
            <ac:spMk id="22" creationId="{47AA095D-8565-7FD7-79B7-47C83005ED9C}"/>
          </ac:spMkLst>
        </pc:spChg>
        <pc:spChg chg="del mod topLvl">
          <ac:chgData name="Nikki Papenfus" userId="2a405823-0c8b-419b-afb6-8159926c2e17" providerId="ADAL" clId="{C4CD5978-2643-4E14-BB26-37358CB1C7B2}" dt="2023-06-01T10:13:48.191" v="9600" actId="478"/>
          <ac:spMkLst>
            <pc:docMk/>
            <pc:sldMk cId="397898859" sldId="553"/>
            <ac:spMk id="23" creationId="{4133AACA-51BA-A6AC-5332-08E79C469214}"/>
          </ac:spMkLst>
        </pc:spChg>
        <pc:spChg chg="del">
          <ac:chgData name="Nikki Papenfus" userId="2a405823-0c8b-419b-afb6-8159926c2e17" providerId="ADAL" clId="{C4CD5978-2643-4E14-BB26-37358CB1C7B2}" dt="2023-06-01T09:17:34.555" v="8430" actId="478"/>
          <ac:spMkLst>
            <pc:docMk/>
            <pc:sldMk cId="397898859" sldId="553"/>
            <ac:spMk id="24" creationId="{E405A752-0E9D-05AB-35C6-22A3014FA897}"/>
          </ac:spMkLst>
        </pc:spChg>
        <pc:spChg chg="del mod topLvl">
          <ac:chgData name="Nikki Papenfus" userId="2a405823-0c8b-419b-afb6-8159926c2e17" providerId="ADAL" clId="{C4CD5978-2643-4E14-BB26-37358CB1C7B2}" dt="2023-06-01T10:13:46.816" v="9599" actId="478"/>
          <ac:spMkLst>
            <pc:docMk/>
            <pc:sldMk cId="397898859" sldId="553"/>
            <ac:spMk id="25" creationId="{1106AA16-FA94-55BD-9EE1-18BFE5DE1907}"/>
          </ac:spMkLst>
        </pc:spChg>
        <pc:spChg chg="add mod">
          <ac:chgData name="Nikki Papenfus" userId="2a405823-0c8b-419b-afb6-8159926c2e17" providerId="ADAL" clId="{C4CD5978-2643-4E14-BB26-37358CB1C7B2}" dt="2023-06-02T08:00:13.102" v="12484" actId="1076"/>
          <ac:spMkLst>
            <pc:docMk/>
            <pc:sldMk cId="397898859" sldId="553"/>
            <ac:spMk id="27" creationId="{DDAC5046-AF3A-B498-26B0-9C820AC21D36}"/>
          </ac:spMkLst>
        </pc:spChg>
        <pc:spChg chg="add mod">
          <ac:chgData name="Nikki Papenfus" userId="2a405823-0c8b-419b-afb6-8159926c2e17" providerId="ADAL" clId="{C4CD5978-2643-4E14-BB26-37358CB1C7B2}" dt="2023-06-01T10:39:50.737" v="9938" actId="1035"/>
          <ac:spMkLst>
            <pc:docMk/>
            <pc:sldMk cId="397898859" sldId="553"/>
            <ac:spMk id="28" creationId="{AD75713B-AC68-34F5-26E3-165AF1C5C8B8}"/>
          </ac:spMkLst>
        </pc:spChg>
        <pc:spChg chg="add mod">
          <ac:chgData name="Nikki Papenfus" userId="2a405823-0c8b-419b-afb6-8159926c2e17" providerId="ADAL" clId="{C4CD5978-2643-4E14-BB26-37358CB1C7B2}" dt="2023-06-01T10:39:50.737" v="9938" actId="1035"/>
          <ac:spMkLst>
            <pc:docMk/>
            <pc:sldMk cId="397898859" sldId="553"/>
            <ac:spMk id="29" creationId="{E6328F3D-79A9-107A-E933-E6D6493D21C9}"/>
          </ac:spMkLst>
        </pc:spChg>
        <pc:spChg chg="add mod">
          <ac:chgData name="Nikki Papenfus" userId="2a405823-0c8b-419b-afb6-8159926c2e17" providerId="ADAL" clId="{C4CD5978-2643-4E14-BB26-37358CB1C7B2}" dt="2023-06-01T10:39:50.737" v="9938" actId="1035"/>
          <ac:spMkLst>
            <pc:docMk/>
            <pc:sldMk cId="397898859" sldId="553"/>
            <ac:spMk id="30" creationId="{7E4FC7BA-C918-1818-4AD2-D96CE5DAE04D}"/>
          </ac:spMkLst>
        </pc:spChg>
        <pc:spChg chg="add mod">
          <ac:chgData name="Nikki Papenfus" userId="2a405823-0c8b-419b-afb6-8159926c2e17" providerId="ADAL" clId="{C4CD5978-2643-4E14-BB26-37358CB1C7B2}" dt="2023-06-02T08:00:02.893" v="12481" actId="1076"/>
          <ac:spMkLst>
            <pc:docMk/>
            <pc:sldMk cId="397898859" sldId="553"/>
            <ac:spMk id="31" creationId="{A041720D-D1CF-CC9C-EA29-B28418AEC325}"/>
          </ac:spMkLst>
        </pc:spChg>
        <pc:spChg chg="add mod">
          <ac:chgData name="Nikki Papenfus" userId="2a405823-0c8b-419b-afb6-8159926c2e17" providerId="ADAL" clId="{C4CD5978-2643-4E14-BB26-37358CB1C7B2}" dt="2023-06-02T08:02:39.317" v="12498" actId="1076"/>
          <ac:spMkLst>
            <pc:docMk/>
            <pc:sldMk cId="397898859" sldId="553"/>
            <ac:spMk id="32" creationId="{670AAF48-8307-2248-B9C3-2D5880E81A3E}"/>
          </ac:spMkLst>
        </pc:spChg>
        <pc:spChg chg="add del mod">
          <ac:chgData name="Nikki Papenfus" userId="2a405823-0c8b-419b-afb6-8159926c2e17" providerId="ADAL" clId="{C4CD5978-2643-4E14-BB26-37358CB1C7B2}" dt="2023-06-01T10:01:18.805" v="9188" actId="22"/>
          <ac:spMkLst>
            <pc:docMk/>
            <pc:sldMk cId="397898859" sldId="553"/>
            <ac:spMk id="34" creationId="{9ACF698C-6A15-449A-2C58-2EF4A75ECE70}"/>
          </ac:spMkLst>
        </pc:spChg>
        <pc:spChg chg="add mod">
          <ac:chgData name="Nikki Papenfus" userId="2a405823-0c8b-419b-afb6-8159926c2e17" providerId="ADAL" clId="{C4CD5978-2643-4E14-BB26-37358CB1C7B2}" dt="2023-06-02T08:00:19.562" v="12485" actId="1076"/>
          <ac:spMkLst>
            <pc:docMk/>
            <pc:sldMk cId="397898859" sldId="553"/>
            <ac:spMk id="35" creationId="{4EB4B1AB-FE42-B2F8-DED9-274295773230}"/>
          </ac:spMkLst>
        </pc:spChg>
        <pc:spChg chg="add mod">
          <ac:chgData name="Nikki Papenfus" userId="2a405823-0c8b-419b-afb6-8159926c2e17" providerId="ADAL" clId="{C4CD5978-2643-4E14-BB26-37358CB1C7B2}" dt="2023-06-02T08:02:35.585" v="12497" actId="1076"/>
          <ac:spMkLst>
            <pc:docMk/>
            <pc:sldMk cId="397898859" sldId="553"/>
            <ac:spMk id="36" creationId="{23DEB2E8-8B1F-5017-734F-2D156CE8E9AC}"/>
          </ac:spMkLst>
        </pc:spChg>
        <pc:spChg chg="add mod">
          <ac:chgData name="Nikki Papenfus" userId="2a405823-0c8b-419b-afb6-8159926c2e17" providerId="ADAL" clId="{C4CD5978-2643-4E14-BB26-37358CB1C7B2}" dt="2023-06-02T07:53:30.812" v="12444" actId="1076"/>
          <ac:spMkLst>
            <pc:docMk/>
            <pc:sldMk cId="397898859" sldId="553"/>
            <ac:spMk id="37" creationId="{A0A58607-7298-CDD5-CEB4-F02BF30DB6BC}"/>
          </ac:spMkLst>
        </pc:spChg>
        <pc:spChg chg="mod topLvl">
          <ac:chgData name="Nikki Papenfus" userId="2a405823-0c8b-419b-afb6-8159926c2e17" providerId="ADAL" clId="{C4CD5978-2643-4E14-BB26-37358CB1C7B2}" dt="2023-06-01T09:36:38.722" v="8816" actId="164"/>
          <ac:spMkLst>
            <pc:docMk/>
            <pc:sldMk cId="397898859" sldId="553"/>
            <ac:spMk id="38" creationId="{253704D0-4710-4704-7E8A-81B690F3430D}"/>
          </ac:spMkLst>
        </pc:spChg>
        <pc:spChg chg="mod topLvl">
          <ac:chgData name="Nikki Papenfus" userId="2a405823-0c8b-419b-afb6-8159926c2e17" providerId="ADAL" clId="{C4CD5978-2643-4E14-BB26-37358CB1C7B2}" dt="2023-06-01T09:36:38.722" v="8816" actId="164"/>
          <ac:spMkLst>
            <pc:docMk/>
            <pc:sldMk cId="397898859" sldId="553"/>
            <ac:spMk id="39" creationId="{AA6AF43A-C2A7-5B65-63F0-E8EAFBEDDFCC}"/>
          </ac:spMkLst>
        </pc:spChg>
        <pc:spChg chg="mod topLvl">
          <ac:chgData name="Nikki Papenfus" userId="2a405823-0c8b-419b-afb6-8159926c2e17" providerId="ADAL" clId="{C4CD5978-2643-4E14-BB26-37358CB1C7B2}" dt="2023-06-01T09:36:38.722" v="8816" actId="164"/>
          <ac:spMkLst>
            <pc:docMk/>
            <pc:sldMk cId="397898859" sldId="553"/>
            <ac:spMk id="41" creationId="{31FD65C7-16C4-7FCF-30E9-E7C4357DDA47}"/>
          </ac:spMkLst>
        </pc:spChg>
        <pc:spChg chg="mod topLvl">
          <ac:chgData name="Nikki Papenfus" userId="2a405823-0c8b-419b-afb6-8159926c2e17" providerId="ADAL" clId="{C4CD5978-2643-4E14-BB26-37358CB1C7B2}" dt="2023-06-01T09:36:38.722" v="8816" actId="164"/>
          <ac:spMkLst>
            <pc:docMk/>
            <pc:sldMk cId="397898859" sldId="553"/>
            <ac:spMk id="43" creationId="{FBAE4AF7-9355-5309-A3AC-B1181A3575A6}"/>
          </ac:spMkLst>
        </pc:spChg>
        <pc:spChg chg="mod topLvl">
          <ac:chgData name="Nikki Papenfus" userId="2a405823-0c8b-419b-afb6-8159926c2e17" providerId="ADAL" clId="{C4CD5978-2643-4E14-BB26-37358CB1C7B2}" dt="2023-06-01T09:36:38.722" v="8816" actId="164"/>
          <ac:spMkLst>
            <pc:docMk/>
            <pc:sldMk cId="397898859" sldId="553"/>
            <ac:spMk id="45" creationId="{75759DC9-8266-AD86-9BB1-B85A21B6CA49}"/>
          </ac:spMkLst>
        </pc:spChg>
        <pc:spChg chg="mod topLvl">
          <ac:chgData name="Nikki Papenfus" userId="2a405823-0c8b-419b-afb6-8159926c2e17" providerId="ADAL" clId="{C4CD5978-2643-4E14-BB26-37358CB1C7B2}" dt="2023-06-01T09:36:38.722" v="8816" actId="164"/>
          <ac:spMkLst>
            <pc:docMk/>
            <pc:sldMk cId="397898859" sldId="553"/>
            <ac:spMk id="47" creationId="{033FAF69-8F51-789F-54D7-ABA4608DC42F}"/>
          </ac:spMkLst>
        </pc:spChg>
        <pc:spChg chg="mod">
          <ac:chgData name="Nikki Papenfus" userId="2a405823-0c8b-419b-afb6-8159926c2e17" providerId="ADAL" clId="{C4CD5978-2643-4E14-BB26-37358CB1C7B2}" dt="2023-06-01T09:19:56.495" v="8463" actId="165"/>
          <ac:spMkLst>
            <pc:docMk/>
            <pc:sldMk cId="397898859" sldId="553"/>
            <ac:spMk id="49" creationId="{71E70EBE-62F7-CFBA-513F-7334304EB916}"/>
          </ac:spMkLst>
        </pc:spChg>
        <pc:spChg chg="mod">
          <ac:chgData name="Nikki Papenfus" userId="2a405823-0c8b-419b-afb6-8159926c2e17" providerId="ADAL" clId="{C4CD5978-2643-4E14-BB26-37358CB1C7B2}" dt="2023-06-01T09:19:56.495" v="8463" actId="165"/>
          <ac:spMkLst>
            <pc:docMk/>
            <pc:sldMk cId="397898859" sldId="553"/>
            <ac:spMk id="51" creationId="{AF402361-57F6-133F-45BF-DD012463F7B5}"/>
          </ac:spMkLst>
        </pc:spChg>
        <pc:spChg chg="add mod">
          <ac:chgData name="Nikki Papenfus" userId="2a405823-0c8b-419b-afb6-8159926c2e17" providerId="ADAL" clId="{C4CD5978-2643-4E14-BB26-37358CB1C7B2}" dt="2023-06-02T07:52:55.281" v="12436" actId="1076"/>
          <ac:spMkLst>
            <pc:docMk/>
            <pc:sldMk cId="397898859" sldId="553"/>
            <ac:spMk id="52" creationId="{8C21CCE3-D27D-AA22-6F67-3923FA62B391}"/>
          </ac:spMkLst>
        </pc:spChg>
        <pc:spChg chg="add mod">
          <ac:chgData name="Nikki Papenfus" userId="2a405823-0c8b-419b-afb6-8159926c2e17" providerId="ADAL" clId="{C4CD5978-2643-4E14-BB26-37358CB1C7B2}" dt="2023-06-02T08:00:47.076" v="12490" actId="20577"/>
          <ac:spMkLst>
            <pc:docMk/>
            <pc:sldMk cId="397898859" sldId="553"/>
            <ac:spMk id="53" creationId="{C043370A-ED14-0F55-3CAC-502635B9B8B5}"/>
          </ac:spMkLst>
        </pc:spChg>
        <pc:spChg chg="add del mod">
          <ac:chgData name="Nikki Papenfus" userId="2a405823-0c8b-419b-afb6-8159926c2e17" providerId="ADAL" clId="{C4CD5978-2643-4E14-BB26-37358CB1C7B2}" dt="2023-06-01T10:13:38.907" v="9597" actId="478"/>
          <ac:spMkLst>
            <pc:docMk/>
            <pc:sldMk cId="397898859" sldId="553"/>
            <ac:spMk id="54" creationId="{6DA77BD4-AC5D-A55B-B03B-E891B0CE6D67}"/>
          </ac:spMkLst>
        </pc:spChg>
        <pc:spChg chg="add mod">
          <ac:chgData name="Nikki Papenfus" userId="2a405823-0c8b-419b-afb6-8159926c2e17" providerId="ADAL" clId="{C4CD5978-2643-4E14-BB26-37358CB1C7B2}" dt="2023-06-02T08:00:10.574" v="12483" actId="14100"/>
          <ac:spMkLst>
            <pc:docMk/>
            <pc:sldMk cId="397898859" sldId="553"/>
            <ac:spMk id="55" creationId="{6F2B6CED-DE1C-969A-F9C7-5D24A242A53F}"/>
          </ac:spMkLst>
        </pc:spChg>
        <pc:spChg chg="add mod">
          <ac:chgData name="Nikki Papenfus" userId="2a405823-0c8b-419b-afb6-8159926c2e17" providerId="ADAL" clId="{C4CD5978-2643-4E14-BB26-37358CB1C7B2}" dt="2023-06-02T08:01:38.680" v="12491" actId="14100"/>
          <ac:spMkLst>
            <pc:docMk/>
            <pc:sldMk cId="397898859" sldId="553"/>
            <ac:spMk id="56" creationId="{D713C29B-8DE4-4D63-0D33-76BEA45A9001}"/>
          </ac:spMkLst>
        </pc:spChg>
        <pc:spChg chg="add mod">
          <ac:chgData name="Nikki Papenfus" userId="2a405823-0c8b-419b-afb6-8159926c2e17" providerId="ADAL" clId="{C4CD5978-2643-4E14-BB26-37358CB1C7B2}" dt="2023-06-02T07:53:39.422" v="12448" actId="1076"/>
          <ac:spMkLst>
            <pc:docMk/>
            <pc:sldMk cId="397898859" sldId="553"/>
            <ac:spMk id="57" creationId="{E089C718-875F-3462-5E26-D86A2E48BA53}"/>
          </ac:spMkLst>
        </pc:spChg>
        <pc:spChg chg="mod">
          <ac:chgData name="Nikki Papenfus" userId="2a405823-0c8b-419b-afb6-8159926c2e17" providerId="ADAL" clId="{C4CD5978-2643-4E14-BB26-37358CB1C7B2}" dt="2023-06-01T09:19:56.495" v="8463" actId="165"/>
          <ac:spMkLst>
            <pc:docMk/>
            <pc:sldMk cId="397898859" sldId="553"/>
            <ac:spMk id="67" creationId="{19C0872F-6CEA-D554-5552-F8350BB5FFA9}"/>
          </ac:spMkLst>
        </pc:spChg>
        <pc:spChg chg="mod">
          <ac:chgData name="Nikki Papenfus" userId="2a405823-0c8b-419b-afb6-8159926c2e17" providerId="ADAL" clId="{C4CD5978-2643-4E14-BB26-37358CB1C7B2}" dt="2023-06-01T09:19:56.495" v="8463" actId="165"/>
          <ac:spMkLst>
            <pc:docMk/>
            <pc:sldMk cId="397898859" sldId="553"/>
            <ac:spMk id="68" creationId="{D111EDE2-D9FC-A1A0-6C77-CC8EBD973D5B}"/>
          </ac:spMkLst>
        </pc:spChg>
        <pc:spChg chg="del mod topLvl">
          <ac:chgData name="Nikki Papenfus" userId="2a405823-0c8b-419b-afb6-8159926c2e17" providerId="ADAL" clId="{C4CD5978-2643-4E14-BB26-37358CB1C7B2}" dt="2023-06-01T09:36:45.457" v="8820" actId="478"/>
          <ac:spMkLst>
            <pc:docMk/>
            <pc:sldMk cId="397898859" sldId="553"/>
            <ac:spMk id="71" creationId="{5587F3D8-CEAC-990F-1E4D-2398D3954011}"/>
          </ac:spMkLst>
        </pc:spChg>
        <pc:spChg chg="del mod topLvl">
          <ac:chgData name="Nikki Papenfus" userId="2a405823-0c8b-419b-afb6-8159926c2e17" providerId="ADAL" clId="{C4CD5978-2643-4E14-BB26-37358CB1C7B2}" dt="2023-06-01T09:36:47.910" v="8821" actId="478"/>
          <ac:spMkLst>
            <pc:docMk/>
            <pc:sldMk cId="397898859" sldId="553"/>
            <ac:spMk id="88" creationId="{67111972-316D-BA8A-BF6E-419DE688B91D}"/>
          </ac:spMkLst>
        </pc:spChg>
        <pc:grpChg chg="add mod">
          <ac:chgData name="Nikki Papenfus" userId="2a405823-0c8b-419b-afb6-8159926c2e17" providerId="ADAL" clId="{C4CD5978-2643-4E14-BB26-37358CB1C7B2}" dt="2023-06-02T07:52:51.287" v="12435" actId="1035"/>
          <ac:grpSpMkLst>
            <pc:docMk/>
            <pc:sldMk cId="397898859" sldId="553"/>
            <ac:grpSpMk id="26" creationId="{A5428702-4D44-52DF-E5E3-25F40AAB0B66}"/>
          </ac:grpSpMkLst>
        </pc:grpChg>
        <pc:grpChg chg="del mod topLvl">
          <ac:chgData name="Nikki Papenfus" userId="2a405823-0c8b-419b-afb6-8159926c2e17" providerId="ADAL" clId="{C4CD5978-2643-4E14-BB26-37358CB1C7B2}" dt="2023-06-01T09:23:38.052" v="8605" actId="165"/>
          <ac:grpSpMkLst>
            <pc:docMk/>
            <pc:sldMk cId="397898859" sldId="553"/>
            <ac:grpSpMk id="40" creationId="{98956DCF-2158-238D-5E60-C429C2AC8DA6}"/>
          </ac:grpSpMkLst>
        </pc:grpChg>
        <pc:grpChg chg="del mod topLvl">
          <ac:chgData name="Nikki Papenfus" userId="2a405823-0c8b-419b-afb6-8159926c2e17" providerId="ADAL" clId="{C4CD5978-2643-4E14-BB26-37358CB1C7B2}" dt="2023-06-01T09:23:26.733" v="8604" actId="165"/>
          <ac:grpSpMkLst>
            <pc:docMk/>
            <pc:sldMk cId="397898859" sldId="553"/>
            <ac:grpSpMk id="44" creationId="{7556E15D-5689-D5BA-AEFC-6AED366514ED}"/>
          </ac:grpSpMkLst>
        </pc:grpChg>
        <pc:grpChg chg="del mod topLvl">
          <ac:chgData name="Nikki Papenfus" userId="2a405823-0c8b-419b-afb6-8159926c2e17" providerId="ADAL" clId="{C4CD5978-2643-4E14-BB26-37358CB1C7B2}" dt="2023-06-01T09:36:47.910" v="8821" actId="478"/>
          <ac:grpSpMkLst>
            <pc:docMk/>
            <pc:sldMk cId="397898859" sldId="553"/>
            <ac:grpSpMk id="48" creationId="{753B015A-E65B-BC0B-A56B-D70C328253C7}"/>
          </ac:grpSpMkLst>
        </pc:grpChg>
        <pc:grpChg chg="del mod topLvl">
          <ac:chgData name="Nikki Papenfus" userId="2a405823-0c8b-419b-afb6-8159926c2e17" providerId="ADAL" clId="{C4CD5978-2643-4E14-BB26-37358CB1C7B2}" dt="2023-06-01T09:36:47.910" v="8821" actId="478"/>
          <ac:grpSpMkLst>
            <pc:docMk/>
            <pc:sldMk cId="397898859" sldId="553"/>
            <ac:grpSpMk id="66" creationId="{E7FCFB6D-B1F1-6957-7C1E-DD3E5FF8B4B6}"/>
          </ac:grpSpMkLst>
        </pc:grpChg>
        <pc:grpChg chg="del mod">
          <ac:chgData name="Nikki Papenfus" userId="2a405823-0c8b-419b-afb6-8159926c2e17" providerId="ADAL" clId="{C4CD5978-2643-4E14-BB26-37358CB1C7B2}" dt="2023-06-01T09:18:09.368" v="8433" actId="165"/>
          <ac:grpSpMkLst>
            <pc:docMk/>
            <pc:sldMk cId="397898859" sldId="553"/>
            <ac:grpSpMk id="112" creationId="{714A3A45-E6AE-105B-A928-1E9BE4941ED2}"/>
          </ac:grpSpMkLst>
        </pc:grpChg>
        <pc:grpChg chg="del mod">
          <ac:chgData name="Nikki Papenfus" userId="2a405823-0c8b-419b-afb6-8159926c2e17" providerId="ADAL" clId="{C4CD5978-2643-4E14-BB26-37358CB1C7B2}" dt="2023-06-01T09:19:56.495" v="8463" actId="165"/>
          <ac:grpSpMkLst>
            <pc:docMk/>
            <pc:sldMk cId="397898859" sldId="553"/>
            <ac:grpSpMk id="113" creationId="{6A72083D-30C7-3C5D-18AA-C74C84F1F101}"/>
          </ac:grpSpMkLst>
        </pc:grpChg>
        <pc:cxnChg chg="mod ord topLvl">
          <ac:chgData name="Nikki Papenfus" userId="2a405823-0c8b-419b-afb6-8159926c2e17" providerId="ADAL" clId="{C4CD5978-2643-4E14-BB26-37358CB1C7B2}" dt="2023-06-01T09:36:38.722" v="8816" actId="164"/>
          <ac:cxnSpMkLst>
            <pc:docMk/>
            <pc:sldMk cId="397898859" sldId="553"/>
            <ac:cxnSpMk id="42" creationId="{8E890C09-58D3-2A57-C65B-A55B04120205}"/>
          </ac:cxnSpMkLst>
        </pc:cxnChg>
        <pc:cxnChg chg="mod ord topLvl">
          <ac:chgData name="Nikki Papenfus" userId="2a405823-0c8b-419b-afb6-8159926c2e17" providerId="ADAL" clId="{C4CD5978-2643-4E14-BB26-37358CB1C7B2}" dt="2023-06-01T09:36:38.722" v="8816" actId="164"/>
          <ac:cxnSpMkLst>
            <pc:docMk/>
            <pc:sldMk cId="397898859" sldId="553"/>
            <ac:cxnSpMk id="46" creationId="{B6AF21F3-86EC-3DC9-0528-0F86AAE6A7B6}"/>
          </ac:cxnSpMkLst>
        </pc:cxnChg>
        <pc:cxnChg chg="mod">
          <ac:chgData name="Nikki Papenfus" userId="2a405823-0c8b-419b-afb6-8159926c2e17" providerId="ADAL" clId="{C4CD5978-2643-4E14-BB26-37358CB1C7B2}" dt="2023-06-01T09:19:56.495" v="8463" actId="165"/>
          <ac:cxnSpMkLst>
            <pc:docMk/>
            <pc:sldMk cId="397898859" sldId="553"/>
            <ac:cxnSpMk id="50" creationId="{7701FA06-0BB4-F90C-4971-8A14A5F47DC5}"/>
          </ac:cxnSpMkLst>
        </pc:cxnChg>
        <pc:cxnChg chg="mod">
          <ac:chgData name="Nikki Papenfus" userId="2a405823-0c8b-419b-afb6-8159926c2e17" providerId="ADAL" clId="{C4CD5978-2643-4E14-BB26-37358CB1C7B2}" dt="2023-06-01T09:19:56.495" v="8463" actId="165"/>
          <ac:cxnSpMkLst>
            <pc:docMk/>
            <pc:sldMk cId="397898859" sldId="553"/>
            <ac:cxnSpMk id="69" creationId="{29A896E6-0641-43B9-FC6D-D40BD9FD8FF4}"/>
          </ac:cxnSpMkLst>
        </pc:cxnChg>
      </pc:sldChg>
      <pc:sldChg chg="addSp delSp modSp add mod">
        <pc:chgData name="Nikki Papenfus" userId="2a405823-0c8b-419b-afb6-8159926c2e17" providerId="ADAL" clId="{C4CD5978-2643-4E14-BB26-37358CB1C7B2}" dt="2023-06-01T14:42:12.907" v="10377" actId="14100"/>
        <pc:sldMkLst>
          <pc:docMk/>
          <pc:sldMk cId="817280985" sldId="554"/>
        </pc:sldMkLst>
        <pc:spChg chg="mod">
          <ac:chgData name="Nikki Papenfus" userId="2a405823-0c8b-419b-afb6-8159926c2e17" providerId="ADAL" clId="{C4CD5978-2643-4E14-BB26-37358CB1C7B2}" dt="2023-06-01T14:30:56.451" v="10191" actId="20577"/>
          <ac:spMkLst>
            <pc:docMk/>
            <pc:sldMk cId="817280985" sldId="554"/>
            <ac:spMk id="2" creationId="{73F060A0-A02A-C863-69B6-83C2C129863A}"/>
          </ac:spMkLst>
        </pc:spChg>
        <pc:grpChg chg="add mod">
          <ac:chgData name="Nikki Papenfus" userId="2a405823-0c8b-419b-afb6-8159926c2e17" providerId="ADAL" clId="{C4CD5978-2643-4E14-BB26-37358CB1C7B2}" dt="2023-06-01T14:39:48.056" v="10367" actId="1038"/>
          <ac:grpSpMkLst>
            <pc:docMk/>
            <pc:sldMk cId="817280985" sldId="554"/>
            <ac:grpSpMk id="14" creationId="{6796A218-685B-A3DE-8DEB-552DB1F8D52B}"/>
          </ac:grpSpMkLst>
        </pc:grpChg>
        <pc:grpChg chg="add mod">
          <ac:chgData name="Nikki Papenfus" userId="2a405823-0c8b-419b-afb6-8159926c2e17" providerId="ADAL" clId="{C4CD5978-2643-4E14-BB26-37358CB1C7B2}" dt="2023-06-01T14:38:52.501" v="10304" actId="164"/>
          <ac:grpSpMkLst>
            <pc:docMk/>
            <pc:sldMk cId="817280985" sldId="554"/>
            <ac:grpSpMk id="17" creationId="{1084545A-1220-A05F-A046-C59F40A12934}"/>
          </ac:grpSpMkLst>
        </pc:grpChg>
        <pc:grpChg chg="add mod">
          <ac:chgData name="Nikki Papenfus" userId="2a405823-0c8b-419b-afb6-8159926c2e17" providerId="ADAL" clId="{C4CD5978-2643-4E14-BB26-37358CB1C7B2}" dt="2023-06-01T14:39:49.350" v="10371" actId="1038"/>
          <ac:grpSpMkLst>
            <pc:docMk/>
            <pc:sldMk cId="817280985" sldId="554"/>
            <ac:grpSpMk id="20" creationId="{5F86BB09-E7C2-8146-2B71-5F5FFA51819C}"/>
          </ac:grpSpMkLst>
        </pc:grpChg>
        <pc:grpChg chg="add mod">
          <ac:chgData name="Nikki Papenfus" userId="2a405823-0c8b-419b-afb6-8159926c2e17" providerId="ADAL" clId="{C4CD5978-2643-4E14-BB26-37358CB1C7B2}" dt="2023-06-01T14:39:38.076" v="10356" actId="164"/>
          <ac:grpSpMkLst>
            <pc:docMk/>
            <pc:sldMk cId="817280985" sldId="554"/>
            <ac:grpSpMk id="21" creationId="{C4902CFC-7B31-CAC1-E802-DA30D476FDE5}"/>
          </ac:grpSpMkLst>
        </pc:grpChg>
        <pc:picChg chg="del">
          <ac:chgData name="Nikki Papenfus" userId="2a405823-0c8b-419b-afb6-8159926c2e17" providerId="ADAL" clId="{C4CD5978-2643-4E14-BB26-37358CB1C7B2}" dt="2023-06-01T14:30:27.461" v="10181" actId="478"/>
          <ac:picMkLst>
            <pc:docMk/>
            <pc:sldMk cId="817280985" sldId="554"/>
            <ac:picMk id="4" creationId="{A138EF6D-A80F-54EE-C559-A2F678474D1D}"/>
          </ac:picMkLst>
        </pc:picChg>
        <pc:picChg chg="add mod ord modCrop">
          <ac:chgData name="Nikki Papenfus" userId="2a405823-0c8b-419b-afb6-8159926c2e17" providerId="ADAL" clId="{C4CD5978-2643-4E14-BB26-37358CB1C7B2}" dt="2023-06-01T14:42:12.907" v="10377" actId="14100"/>
          <ac:picMkLst>
            <pc:docMk/>
            <pc:sldMk cId="817280985" sldId="554"/>
            <ac:picMk id="5" creationId="{4B25AEEF-8212-FE18-D0E3-7BA9840E8DAA}"/>
          </ac:picMkLst>
        </pc:picChg>
        <pc:picChg chg="add mod ord modCrop">
          <ac:chgData name="Nikki Papenfus" userId="2a405823-0c8b-419b-afb6-8159926c2e17" providerId="ADAL" clId="{C4CD5978-2643-4E14-BB26-37358CB1C7B2}" dt="2023-06-01T14:38:34.590" v="10296" actId="732"/>
          <ac:picMkLst>
            <pc:docMk/>
            <pc:sldMk cId="817280985" sldId="554"/>
            <ac:picMk id="7" creationId="{18B3804E-8D6F-22DC-ABEB-D22A6A442863}"/>
          </ac:picMkLst>
        </pc:picChg>
        <pc:picChg chg="add mod modCrop">
          <ac:chgData name="Nikki Papenfus" userId="2a405823-0c8b-419b-afb6-8159926c2e17" providerId="ADAL" clId="{C4CD5978-2643-4E14-BB26-37358CB1C7B2}" dt="2023-06-01T14:39:21.365" v="10329" actId="732"/>
          <ac:picMkLst>
            <pc:docMk/>
            <pc:sldMk cId="817280985" sldId="554"/>
            <ac:picMk id="9" creationId="{E74F5200-6393-FBB0-567F-1308534E61F7}"/>
          </ac:picMkLst>
        </pc:picChg>
        <pc:picChg chg="add del mod modCrop">
          <ac:chgData name="Nikki Papenfus" userId="2a405823-0c8b-419b-afb6-8159926c2e17" providerId="ADAL" clId="{C4CD5978-2643-4E14-BB26-37358CB1C7B2}" dt="2023-06-01T14:34:05.481" v="10233" actId="478"/>
          <ac:picMkLst>
            <pc:docMk/>
            <pc:sldMk cId="817280985" sldId="554"/>
            <ac:picMk id="11" creationId="{DF0A4B65-54EF-3939-1BBB-0CD6C6EFDF80}"/>
          </ac:picMkLst>
        </pc:picChg>
        <pc:picChg chg="add mod modCrop">
          <ac:chgData name="Nikki Papenfus" userId="2a405823-0c8b-419b-afb6-8159926c2e17" providerId="ADAL" clId="{C4CD5978-2643-4E14-BB26-37358CB1C7B2}" dt="2023-06-01T14:39:26.829" v="10330" actId="732"/>
          <ac:picMkLst>
            <pc:docMk/>
            <pc:sldMk cId="817280985" sldId="554"/>
            <ac:picMk id="13" creationId="{B99D490E-0F54-4507-56F7-4B749BFB56FC}"/>
          </ac:picMkLst>
        </pc:picChg>
        <pc:picChg chg="add mod modCrop">
          <ac:chgData name="Nikki Papenfus" userId="2a405823-0c8b-419b-afb6-8159926c2e17" providerId="ADAL" clId="{C4CD5978-2643-4E14-BB26-37358CB1C7B2}" dt="2023-06-01T14:39:38.076" v="10356" actId="164"/>
          <ac:picMkLst>
            <pc:docMk/>
            <pc:sldMk cId="817280985" sldId="554"/>
            <ac:picMk id="16" creationId="{5608802A-DD26-80F6-53F9-5BC655A17544}"/>
          </ac:picMkLst>
        </pc:picChg>
        <pc:picChg chg="add mod modCrop">
          <ac:chgData name="Nikki Papenfus" userId="2a405823-0c8b-419b-afb6-8159926c2e17" providerId="ADAL" clId="{C4CD5978-2643-4E14-BB26-37358CB1C7B2}" dt="2023-06-01T14:39:38.076" v="10356" actId="164"/>
          <ac:picMkLst>
            <pc:docMk/>
            <pc:sldMk cId="817280985" sldId="554"/>
            <ac:picMk id="18" creationId="{82757819-FC1B-B6F4-5C26-81580B9CA65D}"/>
          </ac:picMkLst>
        </pc:picChg>
        <pc:picChg chg="add mod modCrop">
          <ac:chgData name="Nikki Papenfus" userId="2a405823-0c8b-419b-afb6-8159926c2e17" providerId="ADAL" clId="{C4CD5978-2643-4E14-BB26-37358CB1C7B2}" dt="2023-06-01T14:38:52.501" v="10304" actId="164"/>
          <ac:picMkLst>
            <pc:docMk/>
            <pc:sldMk cId="817280985" sldId="554"/>
            <ac:picMk id="19" creationId="{0F727515-9DDF-A42D-2B0D-F5051C6E471F}"/>
          </ac:picMkLst>
        </pc:picChg>
      </pc:sldChg>
      <pc:sldChg chg="mod modShow">
        <pc:chgData name="Nikki Papenfus" userId="2a405823-0c8b-419b-afb6-8159926c2e17" providerId="ADAL" clId="{C4CD5978-2643-4E14-BB26-37358CB1C7B2}" dt="2023-06-01T16:02:50.112" v="12177" actId="729"/>
        <pc:sldMkLst>
          <pc:docMk/>
          <pc:sldMk cId="1409108105" sldId="555"/>
        </pc:sldMkLst>
      </pc:sldChg>
      <pc:sldMasterChg chg="addSldLayout delSldLayout">
        <pc:chgData name="Nikki Papenfus" userId="2a405823-0c8b-419b-afb6-8159926c2e17" providerId="ADAL" clId="{C4CD5978-2643-4E14-BB26-37358CB1C7B2}" dt="2023-05-31T15:37:28.098" v="5603" actId="47"/>
        <pc:sldMasterMkLst>
          <pc:docMk/>
          <pc:sldMasterMk cId="454776559" sldId="2147483669"/>
        </pc:sldMasterMkLst>
        <pc:sldLayoutChg chg="del">
          <pc:chgData name="Nikki Papenfus" userId="2a405823-0c8b-419b-afb6-8159926c2e17" providerId="ADAL" clId="{C4CD5978-2643-4E14-BB26-37358CB1C7B2}" dt="2023-05-31T14:39:53.545" v="4426" actId="47"/>
          <pc:sldLayoutMkLst>
            <pc:docMk/>
            <pc:sldMasterMk cId="454776559" sldId="2147483669"/>
            <pc:sldLayoutMk cId="687369747" sldId="2147483674"/>
          </pc:sldLayoutMkLst>
        </pc:sldLayoutChg>
        <pc:sldLayoutChg chg="add del">
          <pc:chgData name="Nikki Papenfus" userId="2a405823-0c8b-419b-afb6-8159926c2e17" providerId="ADAL" clId="{C4CD5978-2643-4E14-BB26-37358CB1C7B2}" dt="2023-05-31T13:41:14.067" v="2865" actId="47"/>
          <pc:sldLayoutMkLst>
            <pc:docMk/>
            <pc:sldMasterMk cId="454776559" sldId="2147483669"/>
            <pc:sldLayoutMk cId="2061306947" sldId="2147483674"/>
          </pc:sldLayoutMkLst>
        </pc:sldLayoutChg>
        <pc:sldLayoutChg chg="del">
          <pc:chgData name="Nikki Papenfus" userId="2a405823-0c8b-419b-afb6-8159926c2e17" providerId="ADAL" clId="{C4CD5978-2643-4E14-BB26-37358CB1C7B2}" dt="2023-05-31T15:37:28.098" v="5603" actId="47"/>
          <pc:sldLayoutMkLst>
            <pc:docMk/>
            <pc:sldMasterMk cId="454776559" sldId="2147483669"/>
            <pc:sldLayoutMk cId="3355239170" sldId="2147483675"/>
          </pc:sldLayoutMkLst>
        </pc:sldLayoutChg>
        <pc:sldLayoutChg chg="del">
          <pc:chgData name="Nikki Papenfus" userId="2a405823-0c8b-419b-afb6-8159926c2e17" providerId="ADAL" clId="{C4CD5978-2643-4E14-BB26-37358CB1C7B2}" dt="2023-05-31T14:04:39.673" v="3116" actId="47"/>
          <pc:sldLayoutMkLst>
            <pc:docMk/>
            <pc:sldMasterMk cId="454776559" sldId="2147483669"/>
            <pc:sldLayoutMk cId="4169080059" sldId="2147483675"/>
          </pc:sldLayoutMkLst>
        </pc:sldLayoutChg>
      </pc:sldMasterChg>
    </pc:docChg>
  </pc:docChgLst>
  <pc:docChgLst>
    <pc:chgData name="Sam Duncan" userId="S::sduncan@openboxsoftware.com::c1d0992b-0ec5-443a-8c6c-87e1361e2b1d" providerId="AD" clId="Web-{893C83BB-6C1A-951F-D6CD-EB545E791565}"/>
    <pc:docChg chg="addSld delSld modSld">
      <pc:chgData name="Sam Duncan" userId="S::sduncan@openboxsoftware.com::c1d0992b-0ec5-443a-8c6c-87e1361e2b1d" providerId="AD" clId="Web-{893C83BB-6C1A-951F-D6CD-EB545E791565}" dt="2023-06-02T05:15:49.953" v="174"/>
      <pc:docMkLst>
        <pc:docMk/>
      </pc:docMkLst>
      <pc:sldChg chg="modSp modCm">
        <pc:chgData name="Sam Duncan" userId="S::sduncan@openboxsoftware.com::c1d0992b-0ec5-443a-8c6c-87e1361e2b1d" providerId="AD" clId="Web-{893C83BB-6C1A-951F-D6CD-EB545E791565}" dt="2023-06-01T22:17:31.314" v="173" actId="20577"/>
        <pc:sldMkLst>
          <pc:docMk/>
          <pc:sldMk cId="2318602496" sldId="476"/>
        </pc:sldMkLst>
        <pc:spChg chg="mod">
          <ac:chgData name="Sam Duncan" userId="S::sduncan@openboxsoftware.com::c1d0992b-0ec5-443a-8c6c-87e1361e2b1d" providerId="AD" clId="Web-{893C83BB-6C1A-951F-D6CD-EB545E791565}" dt="2023-06-01T22:17:31.314" v="173" actId="20577"/>
          <ac:spMkLst>
            <pc:docMk/>
            <pc:sldMk cId="2318602496" sldId="476"/>
            <ac:spMk id="3" creationId="{3B054777-B34E-4D95-879B-E6E4AA81F951}"/>
          </ac:spMkLst>
        </pc:spChg>
      </pc:sldChg>
      <pc:sldChg chg="addSp delSp modSp">
        <pc:chgData name="Sam Duncan" userId="S::sduncan@openboxsoftware.com::c1d0992b-0ec5-443a-8c6c-87e1361e2b1d" providerId="AD" clId="Web-{893C83BB-6C1A-951F-D6CD-EB545E791565}" dt="2023-06-01T22:06:41.262" v="124" actId="20577"/>
        <pc:sldMkLst>
          <pc:docMk/>
          <pc:sldMk cId="2946320377" sldId="519"/>
        </pc:sldMkLst>
        <pc:spChg chg="mod">
          <ac:chgData name="Sam Duncan" userId="S::sduncan@openboxsoftware.com::c1d0992b-0ec5-443a-8c6c-87e1361e2b1d" providerId="AD" clId="Web-{893C83BB-6C1A-951F-D6CD-EB545E791565}" dt="2023-06-01T22:06:41.262" v="124" actId="20577"/>
          <ac:spMkLst>
            <pc:docMk/>
            <pc:sldMk cId="2946320377" sldId="519"/>
            <ac:spMk id="2" creationId="{2821447D-088F-46A4-8BB0-1AFA0CC45434}"/>
          </ac:spMkLst>
        </pc:spChg>
        <pc:picChg chg="add mod">
          <ac:chgData name="Sam Duncan" userId="S::sduncan@openboxsoftware.com::c1d0992b-0ec5-443a-8c6c-87e1361e2b1d" providerId="AD" clId="Web-{893C83BB-6C1A-951F-D6CD-EB545E791565}" dt="2023-06-01T22:06:22.371" v="123" actId="14100"/>
          <ac:picMkLst>
            <pc:docMk/>
            <pc:sldMk cId="2946320377" sldId="519"/>
            <ac:picMk id="3" creationId="{BE48C304-FEA3-D44B-962E-A4AFC4033EB7}"/>
          </ac:picMkLst>
        </pc:picChg>
        <pc:picChg chg="del">
          <ac:chgData name="Sam Duncan" userId="S::sduncan@openboxsoftware.com::c1d0992b-0ec5-443a-8c6c-87e1361e2b1d" providerId="AD" clId="Web-{893C83BB-6C1A-951F-D6CD-EB545E791565}" dt="2023-06-01T22:06:13.418" v="120"/>
          <ac:picMkLst>
            <pc:docMk/>
            <pc:sldMk cId="2946320377" sldId="519"/>
            <ac:picMk id="6" creationId="{1517208B-4639-45C1-B652-7F2938ED876D}"/>
          </ac:picMkLst>
        </pc:picChg>
      </pc:sldChg>
      <pc:sldChg chg="del">
        <pc:chgData name="Sam Duncan" userId="S::sduncan@openboxsoftware.com::c1d0992b-0ec5-443a-8c6c-87e1361e2b1d" providerId="AD" clId="Web-{893C83BB-6C1A-951F-D6CD-EB545E791565}" dt="2023-06-01T15:53:36.317" v="89"/>
        <pc:sldMkLst>
          <pc:docMk/>
          <pc:sldMk cId="3718470958" sldId="528"/>
        </pc:sldMkLst>
      </pc:sldChg>
      <pc:sldChg chg="addCm">
        <pc:chgData name="Sam Duncan" userId="S::sduncan@openboxsoftware.com::c1d0992b-0ec5-443a-8c6c-87e1361e2b1d" providerId="AD" clId="Web-{893C83BB-6C1A-951F-D6CD-EB545E791565}" dt="2023-06-02T05:15:49.953" v="174"/>
        <pc:sldMkLst>
          <pc:docMk/>
          <pc:sldMk cId="1471194057" sldId="543"/>
        </pc:sldMkLst>
      </pc:sldChg>
      <pc:sldChg chg="addSp delSp modSp">
        <pc:chgData name="Sam Duncan" userId="S::sduncan@openboxsoftware.com::c1d0992b-0ec5-443a-8c6c-87e1361e2b1d" providerId="AD" clId="Web-{893C83BB-6C1A-951F-D6CD-EB545E791565}" dt="2023-06-01T22:14:00.135" v="164" actId="1076"/>
        <pc:sldMkLst>
          <pc:docMk/>
          <pc:sldMk cId="397898859" sldId="553"/>
        </pc:sldMkLst>
        <pc:spChg chg="add mod">
          <ac:chgData name="Sam Duncan" userId="S::sduncan@openboxsoftware.com::c1d0992b-0ec5-443a-8c6c-87e1361e2b1d" providerId="AD" clId="Web-{893C83BB-6C1A-951F-D6CD-EB545E791565}" dt="2023-06-01T22:12:50.368" v="163" actId="1076"/>
          <ac:spMkLst>
            <pc:docMk/>
            <pc:sldMk cId="397898859" sldId="553"/>
            <ac:spMk id="3" creationId="{9AE4A42D-D2C4-C66C-7AAB-9E6E6AB278B5}"/>
          </ac:spMkLst>
        </pc:spChg>
        <pc:spChg chg="add mod">
          <ac:chgData name="Sam Duncan" userId="S::sduncan@openboxsoftware.com::c1d0992b-0ec5-443a-8c6c-87e1361e2b1d" providerId="AD" clId="Web-{893C83BB-6C1A-951F-D6CD-EB545E791565}" dt="2023-06-01T22:12:41.883" v="162" actId="1076"/>
          <ac:spMkLst>
            <pc:docMk/>
            <pc:sldMk cId="397898859" sldId="553"/>
            <ac:spMk id="4" creationId="{CF61D82D-5D72-BA32-44B8-D696EB5F4FD7}"/>
          </ac:spMkLst>
        </pc:spChg>
        <pc:spChg chg="mod">
          <ac:chgData name="Sam Duncan" userId="S::sduncan@openboxsoftware.com::c1d0992b-0ec5-443a-8c6c-87e1361e2b1d" providerId="AD" clId="Web-{893C83BB-6C1A-951F-D6CD-EB545E791565}" dt="2023-06-01T22:09:33.158" v="127" actId="14100"/>
          <ac:spMkLst>
            <pc:docMk/>
            <pc:sldMk cId="397898859" sldId="553"/>
            <ac:spMk id="9" creationId="{1CF6DCA2-EB34-E6A1-9D7C-B3AEB21CDD67}"/>
          </ac:spMkLst>
        </pc:spChg>
        <pc:spChg chg="mod">
          <ac:chgData name="Sam Duncan" userId="S::sduncan@openboxsoftware.com::c1d0992b-0ec5-443a-8c6c-87e1361e2b1d" providerId="AD" clId="Web-{893C83BB-6C1A-951F-D6CD-EB545E791565}" dt="2023-06-01T22:11:20.505" v="148" actId="20577"/>
          <ac:spMkLst>
            <pc:docMk/>
            <pc:sldMk cId="397898859" sldId="553"/>
            <ac:spMk id="17" creationId="{DB6BC475-499C-C01E-DDEE-36D97BD7C548}"/>
          </ac:spMkLst>
        </pc:spChg>
        <pc:spChg chg="mod">
          <ac:chgData name="Sam Duncan" userId="S::sduncan@openboxsoftware.com::c1d0992b-0ec5-443a-8c6c-87e1361e2b1d" providerId="AD" clId="Web-{893C83BB-6C1A-951F-D6CD-EB545E791565}" dt="2023-06-01T22:09:38.111" v="128" actId="14100"/>
          <ac:spMkLst>
            <pc:docMk/>
            <pc:sldMk cId="397898859" sldId="553"/>
            <ac:spMk id="20" creationId="{8617A52A-6C2A-0F95-03E2-3AC3094E6460}"/>
          </ac:spMkLst>
        </pc:spChg>
        <pc:spChg chg="mod">
          <ac:chgData name="Sam Duncan" userId="S::sduncan@openboxsoftware.com::c1d0992b-0ec5-443a-8c6c-87e1361e2b1d" providerId="AD" clId="Web-{893C83BB-6C1A-951F-D6CD-EB545E791565}" dt="2023-06-01T22:10:24.129" v="138" actId="1076"/>
          <ac:spMkLst>
            <pc:docMk/>
            <pc:sldMk cId="397898859" sldId="553"/>
            <ac:spMk id="27" creationId="{DDAC5046-AF3A-B498-26B0-9C820AC21D36}"/>
          </ac:spMkLst>
        </pc:spChg>
        <pc:spChg chg="mod">
          <ac:chgData name="Sam Duncan" userId="S::sduncan@openboxsoftware.com::c1d0992b-0ec5-443a-8c6c-87e1361e2b1d" providerId="AD" clId="Web-{893C83BB-6C1A-951F-D6CD-EB545E791565}" dt="2023-06-01T21:30:21.708" v="111" actId="1076"/>
          <ac:spMkLst>
            <pc:docMk/>
            <pc:sldMk cId="397898859" sldId="553"/>
            <ac:spMk id="28" creationId="{AD75713B-AC68-34F5-26E3-165AF1C5C8B8}"/>
          </ac:spMkLst>
        </pc:spChg>
        <pc:spChg chg="del">
          <ac:chgData name="Sam Duncan" userId="S::sduncan@openboxsoftware.com::c1d0992b-0ec5-443a-8c6c-87e1361e2b1d" providerId="AD" clId="Web-{893C83BB-6C1A-951F-D6CD-EB545E791565}" dt="2023-06-01T22:11:22.130" v="149"/>
          <ac:spMkLst>
            <pc:docMk/>
            <pc:sldMk cId="397898859" sldId="553"/>
            <ac:spMk id="29" creationId="{E6328F3D-79A9-107A-E933-E6D6493D21C9}"/>
          </ac:spMkLst>
        </pc:spChg>
        <pc:spChg chg="mod">
          <ac:chgData name="Sam Duncan" userId="S::sduncan@openboxsoftware.com::c1d0992b-0ec5-443a-8c6c-87e1361e2b1d" providerId="AD" clId="Web-{893C83BB-6C1A-951F-D6CD-EB545E791565}" dt="2023-06-01T22:09:50.362" v="130" actId="1076"/>
          <ac:spMkLst>
            <pc:docMk/>
            <pc:sldMk cId="397898859" sldId="553"/>
            <ac:spMk id="30" creationId="{7E4FC7BA-C918-1818-4AD2-D96CE5DAE04D}"/>
          </ac:spMkLst>
        </pc:spChg>
        <pc:spChg chg="mod">
          <ac:chgData name="Sam Duncan" userId="S::sduncan@openboxsoftware.com::c1d0992b-0ec5-443a-8c6c-87e1361e2b1d" providerId="AD" clId="Web-{893C83BB-6C1A-951F-D6CD-EB545E791565}" dt="2023-06-01T22:09:53.831" v="131" actId="1076"/>
          <ac:spMkLst>
            <pc:docMk/>
            <pc:sldMk cId="397898859" sldId="553"/>
            <ac:spMk id="31" creationId="{A041720D-D1CF-CC9C-EA29-B28418AEC325}"/>
          </ac:spMkLst>
        </pc:spChg>
        <pc:spChg chg="mod">
          <ac:chgData name="Sam Duncan" userId="S::sduncan@openboxsoftware.com::c1d0992b-0ec5-443a-8c6c-87e1361e2b1d" providerId="AD" clId="Web-{893C83BB-6C1A-951F-D6CD-EB545E791565}" dt="2023-06-01T22:11:45.053" v="152" actId="1076"/>
          <ac:spMkLst>
            <pc:docMk/>
            <pc:sldMk cId="397898859" sldId="553"/>
            <ac:spMk id="32" creationId="{670AAF48-8307-2248-B9C3-2D5880E81A3E}"/>
          </ac:spMkLst>
        </pc:spChg>
        <pc:spChg chg="mod">
          <ac:chgData name="Sam Duncan" userId="S::sduncan@openboxsoftware.com::c1d0992b-0ec5-443a-8c6c-87e1361e2b1d" providerId="AD" clId="Web-{893C83BB-6C1A-951F-D6CD-EB545E791565}" dt="2023-06-01T21:30:27.958" v="112" actId="1076"/>
          <ac:spMkLst>
            <pc:docMk/>
            <pc:sldMk cId="397898859" sldId="553"/>
            <ac:spMk id="35" creationId="{4EB4B1AB-FE42-B2F8-DED9-274295773230}"/>
          </ac:spMkLst>
        </pc:spChg>
        <pc:spChg chg="mod">
          <ac:chgData name="Sam Duncan" userId="S::sduncan@openboxsoftware.com::c1d0992b-0ec5-443a-8c6c-87e1361e2b1d" providerId="AD" clId="Web-{893C83BB-6C1A-951F-D6CD-EB545E791565}" dt="2023-06-01T22:11:40.740" v="151" actId="1076"/>
          <ac:spMkLst>
            <pc:docMk/>
            <pc:sldMk cId="397898859" sldId="553"/>
            <ac:spMk id="36" creationId="{23DEB2E8-8B1F-5017-734F-2D156CE8E9AC}"/>
          </ac:spMkLst>
        </pc:spChg>
        <pc:spChg chg="mod">
          <ac:chgData name="Sam Duncan" userId="S::sduncan@openboxsoftware.com::c1d0992b-0ec5-443a-8c6c-87e1361e2b1d" providerId="AD" clId="Web-{893C83BB-6C1A-951F-D6CD-EB545E791565}" dt="2023-06-01T21:30:52.037" v="118" actId="1076"/>
          <ac:spMkLst>
            <pc:docMk/>
            <pc:sldMk cId="397898859" sldId="553"/>
            <ac:spMk id="37" creationId="{A0A58607-7298-CDD5-CEB4-F02BF30DB6BC}"/>
          </ac:spMkLst>
        </pc:spChg>
        <pc:spChg chg="mod">
          <ac:chgData name="Sam Duncan" userId="S::sduncan@openboxsoftware.com::c1d0992b-0ec5-443a-8c6c-87e1361e2b1d" providerId="AD" clId="Web-{893C83BB-6C1A-951F-D6CD-EB545E791565}" dt="2023-06-01T22:14:00.135" v="164" actId="1076"/>
          <ac:spMkLst>
            <pc:docMk/>
            <pc:sldMk cId="397898859" sldId="553"/>
            <ac:spMk id="52" creationId="{8C21CCE3-D27D-AA22-6F67-3923FA62B391}"/>
          </ac:spMkLst>
        </pc:spChg>
        <pc:spChg chg="mod">
          <ac:chgData name="Sam Duncan" userId="S::sduncan@openboxsoftware.com::c1d0992b-0ec5-443a-8c6c-87e1361e2b1d" providerId="AD" clId="Web-{893C83BB-6C1A-951F-D6CD-EB545E791565}" dt="2023-06-01T22:12:32.195" v="159" actId="1076"/>
          <ac:spMkLst>
            <pc:docMk/>
            <pc:sldMk cId="397898859" sldId="553"/>
            <ac:spMk id="53" creationId="{C043370A-ED14-0F55-3CAC-502635B9B8B5}"/>
          </ac:spMkLst>
        </pc:spChg>
        <pc:spChg chg="mod">
          <ac:chgData name="Sam Duncan" userId="S::sduncan@openboxsoftware.com::c1d0992b-0ec5-443a-8c6c-87e1361e2b1d" providerId="AD" clId="Web-{893C83BB-6C1A-951F-D6CD-EB545E791565}" dt="2023-06-01T22:12:26.820" v="158" actId="1076"/>
          <ac:spMkLst>
            <pc:docMk/>
            <pc:sldMk cId="397898859" sldId="553"/>
            <ac:spMk id="55" creationId="{6F2B6CED-DE1C-969A-F9C7-5D24A242A53F}"/>
          </ac:spMkLst>
        </pc:spChg>
        <pc:spChg chg="mod">
          <ac:chgData name="Sam Duncan" userId="S::sduncan@openboxsoftware.com::c1d0992b-0ec5-443a-8c6c-87e1361e2b1d" providerId="AD" clId="Web-{893C83BB-6C1A-951F-D6CD-EB545E791565}" dt="2023-06-01T22:12:23.226" v="157" actId="1076"/>
          <ac:spMkLst>
            <pc:docMk/>
            <pc:sldMk cId="397898859" sldId="553"/>
            <ac:spMk id="56" creationId="{D713C29B-8DE4-4D63-0D33-76BEA45A9001}"/>
          </ac:spMkLst>
        </pc:spChg>
        <pc:spChg chg="mod">
          <ac:chgData name="Sam Duncan" userId="S::sduncan@openboxsoftware.com::c1d0992b-0ec5-443a-8c6c-87e1361e2b1d" providerId="AD" clId="Web-{893C83BB-6C1A-951F-D6CD-EB545E791565}" dt="2023-06-01T22:11:49.522" v="153" actId="1076"/>
          <ac:spMkLst>
            <pc:docMk/>
            <pc:sldMk cId="397898859" sldId="553"/>
            <ac:spMk id="57" creationId="{E089C718-875F-3462-5E26-D86A2E48BA53}"/>
          </ac:spMkLst>
        </pc:spChg>
      </pc:sldChg>
      <pc:sldChg chg="addSp delSp modSp add del replId">
        <pc:chgData name="Sam Duncan" userId="S::sduncan@openboxsoftware.com::c1d0992b-0ec5-443a-8c6c-87e1361e2b1d" providerId="AD" clId="Web-{893C83BB-6C1A-951F-D6CD-EB545E791565}" dt="2023-06-01T19:17:03.714" v="92"/>
        <pc:sldMkLst>
          <pc:docMk/>
          <pc:sldMk cId="1409108105" sldId="555"/>
        </pc:sldMkLst>
        <pc:spChg chg="add mod">
          <ac:chgData name="Sam Duncan" userId="S::sduncan@openboxsoftware.com::c1d0992b-0ec5-443a-8c6c-87e1361e2b1d" providerId="AD" clId="Web-{893C83BB-6C1A-951F-D6CD-EB545E791565}" dt="2023-06-01T15:23:22.372" v="32" actId="14100"/>
          <ac:spMkLst>
            <pc:docMk/>
            <pc:sldMk cId="1409108105" sldId="555"/>
            <ac:spMk id="2" creationId="{F26FF360-EBB3-E615-F903-DB13075F0A66}"/>
          </ac:spMkLst>
        </pc:spChg>
        <pc:spChg chg="mod">
          <ac:chgData name="Sam Duncan" userId="S::sduncan@openboxsoftware.com::c1d0992b-0ec5-443a-8c6c-87e1361e2b1d" providerId="AD" clId="Web-{893C83BB-6C1A-951F-D6CD-EB545E791565}" dt="2023-06-01T15:21:43.041" v="16" actId="20577"/>
          <ac:spMkLst>
            <pc:docMk/>
            <pc:sldMk cId="1409108105" sldId="555"/>
            <ac:spMk id="3" creationId="{C3855533-CC1A-4D2B-9878-FC0D6C53A67A}"/>
          </ac:spMkLst>
        </pc:spChg>
        <pc:spChg chg="add mod">
          <ac:chgData name="Sam Duncan" userId="S::sduncan@openboxsoftware.com::c1d0992b-0ec5-443a-8c6c-87e1361e2b1d" providerId="AD" clId="Web-{893C83BB-6C1A-951F-D6CD-EB545E791565}" dt="2023-06-01T15:23:57.967" v="41" actId="14100"/>
          <ac:spMkLst>
            <pc:docMk/>
            <pc:sldMk cId="1409108105" sldId="555"/>
            <ac:spMk id="4" creationId="{C040712A-540A-A21E-A849-6CB1AFFB3886}"/>
          </ac:spMkLst>
        </pc:spChg>
        <pc:spChg chg="del">
          <ac:chgData name="Sam Duncan" userId="S::sduncan@openboxsoftware.com::c1d0992b-0ec5-443a-8c6c-87e1361e2b1d" providerId="AD" clId="Web-{893C83BB-6C1A-951F-D6CD-EB545E791565}" dt="2023-06-01T15:21:47.229" v="29"/>
          <ac:spMkLst>
            <pc:docMk/>
            <pc:sldMk cId="1409108105" sldId="555"/>
            <ac:spMk id="12" creationId="{2EB7780C-0256-6704-FFAC-33AD558AC5CE}"/>
          </ac:spMkLst>
        </pc:spChg>
        <pc:spChg chg="del">
          <ac:chgData name="Sam Duncan" userId="S::sduncan@openboxsoftware.com::c1d0992b-0ec5-443a-8c6c-87e1361e2b1d" providerId="AD" clId="Web-{893C83BB-6C1A-951F-D6CD-EB545E791565}" dt="2023-06-01T15:21:47.229" v="28"/>
          <ac:spMkLst>
            <pc:docMk/>
            <pc:sldMk cId="1409108105" sldId="555"/>
            <ac:spMk id="13" creationId="{B455EB5F-165E-3027-69FE-4F84DC3F8AF1}"/>
          </ac:spMkLst>
        </pc:spChg>
        <pc:spChg chg="del">
          <ac:chgData name="Sam Duncan" userId="S::sduncan@openboxsoftware.com::c1d0992b-0ec5-443a-8c6c-87e1361e2b1d" providerId="AD" clId="Web-{893C83BB-6C1A-951F-D6CD-EB545E791565}" dt="2023-06-01T15:21:47.229" v="27"/>
          <ac:spMkLst>
            <pc:docMk/>
            <pc:sldMk cId="1409108105" sldId="555"/>
            <ac:spMk id="14" creationId="{95D59647-705D-B9AC-D297-E13BC4C51DB7}"/>
          </ac:spMkLst>
        </pc:spChg>
        <pc:spChg chg="del">
          <ac:chgData name="Sam Duncan" userId="S::sduncan@openboxsoftware.com::c1d0992b-0ec5-443a-8c6c-87e1361e2b1d" providerId="AD" clId="Web-{893C83BB-6C1A-951F-D6CD-EB545E791565}" dt="2023-06-01T15:21:47.229" v="25"/>
          <ac:spMkLst>
            <pc:docMk/>
            <pc:sldMk cId="1409108105" sldId="555"/>
            <ac:spMk id="18" creationId="{D9B47A07-F401-9482-58A8-9680B9E8B16B}"/>
          </ac:spMkLst>
        </pc:spChg>
        <pc:spChg chg="del">
          <ac:chgData name="Sam Duncan" userId="S::sduncan@openboxsoftware.com::c1d0992b-0ec5-443a-8c6c-87e1361e2b1d" providerId="AD" clId="Web-{893C83BB-6C1A-951F-D6CD-EB545E791565}" dt="2023-06-01T15:21:47.229" v="24"/>
          <ac:spMkLst>
            <pc:docMk/>
            <pc:sldMk cId="1409108105" sldId="555"/>
            <ac:spMk id="19" creationId="{1E85399F-2F1E-B337-93C2-7865A24F41C0}"/>
          </ac:spMkLst>
        </pc:spChg>
        <pc:spChg chg="del">
          <ac:chgData name="Sam Duncan" userId="S::sduncan@openboxsoftware.com::c1d0992b-0ec5-443a-8c6c-87e1361e2b1d" providerId="AD" clId="Web-{893C83BB-6C1A-951F-D6CD-EB545E791565}" dt="2023-06-01T15:21:47.229" v="23"/>
          <ac:spMkLst>
            <pc:docMk/>
            <pc:sldMk cId="1409108105" sldId="555"/>
            <ac:spMk id="20" creationId="{91BC4F5C-B14D-0011-B5C6-BFBF269D84D9}"/>
          </ac:spMkLst>
        </pc:spChg>
        <pc:spChg chg="del">
          <ac:chgData name="Sam Duncan" userId="S::sduncan@openboxsoftware.com::c1d0992b-0ec5-443a-8c6c-87e1361e2b1d" providerId="AD" clId="Web-{893C83BB-6C1A-951F-D6CD-EB545E791565}" dt="2023-06-01T15:21:47.213" v="20"/>
          <ac:spMkLst>
            <pc:docMk/>
            <pc:sldMk cId="1409108105" sldId="555"/>
            <ac:spMk id="23" creationId="{F92A9EBF-09EB-9F32-1B1E-EBE9B6738CA9}"/>
          </ac:spMkLst>
        </pc:spChg>
        <pc:spChg chg="del">
          <ac:chgData name="Sam Duncan" userId="S::sduncan@openboxsoftware.com::c1d0992b-0ec5-443a-8c6c-87e1361e2b1d" providerId="AD" clId="Web-{893C83BB-6C1A-951F-D6CD-EB545E791565}" dt="2023-06-01T15:21:47.213" v="19"/>
          <ac:spMkLst>
            <pc:docMk/>
            <pc:sldMk cId="1409108105" sldId="555"/>
            <ac:spMk id="28" creationId="{87D1CE84-016D-34F8-A1EC-85D00E6FE765}"/>
          </ac:spMkLst>
        </pc:spChg>
        <pc:spChg chg="del">
          <ac:chgData name="Sam Duncan" userId="S::sduncan@openboxsoftware.com::c1d0992b-0ec5-443a-8c6c-87e1361e2b1d" providerId="AD" clId="Web-{893C83BB-6C1A-951F-D6CD-EB545E791565}" dt="2023-06-01T15:21:47.213" v="18"/>
          <ac:spMkLst>
            <pc:docMk/>
            <pc:sldMk cId="1409108105" sldId="555"/>
            <ac:spMk id="29" creationId="{9A70F75C-B220-5A8B-4BAE-28EC46DB917C}"/>
          </ac:spMkLst>
        </pc:spChg>
        <pc:spChg chg="del">
          <ac:chgData name="Sam Duncan" userId="S::sduncan@openboxsoftware.com::c1d0992b-0ec5-443a-8c6c-87e1361e2b1d" providerId="AD" clId="Web-{893C83BB-6C1A-951F-D6CD-EB545E791565}" dt="2023-06-01T15:21:47.213" v="17"/>
          <ac:spMkLst>
            <pc:docMk/>
            <pc:sldMk cId="1409108105" sldId="555"/>
            <ac:spMk id="32" creationId="{2A4F39AF-CCF1-C622-A3D6-BB7320535619}"/>
          </ac:spMkLst>
        </pc:spChg>
        <pc:spChg chg="mod">
          <ac:chgData name="Sam Duncan" userId="S::sduncan@openboxsoftware.com::c1d0992b-0ec5-443a-8c6c-87e1361e2b1d" providerId="AD" clId="Web-{893C83BB-6C1A-951F-D6CD-EB545E791565}" dt="2023-06-01T15:55:13.054" v="91" actId="20577"/>
          <ac:spMkLst>
            <pc:docMk/>
            <pc:sldMk cId="1409108105" sldId="555"/>
            <ac:spMk id="34" creationId="{CE6BDE70-8B29-4198-837D-0523A3A7ABFC}"/>
          </ac:spMkLst>
        </pc:spChg>
        <pc:spChg chg="mod">
          <ac:chgData name="Sam Duncan" userId="S::sduncan@openboxsoftware.com::c1d0992b-0ec5-443a-8c6c-87e1361e2b1d" providerId="AD" clId="Web-{893C83BB-6C1A-951F-D6CD-EB545E791565}" dt="2023-06-01T15:42:51.908" v="80" actId="20577"/>
          <ac:spMkLst>
            <pc:docMk/>
            <pc:sldMk cId="1409108105" sldId="555"/>
            <ac:spMk id="55" creationId="{8243D717-A6BD-4DF8-B015-A0E2FF43F29A}"/>
          </ac:spMkLst>
        </pc:spChg>
        <pc:spChg chg="mod">
          <ac:chgData name="Sam Duncan" userId="S::sduncan@openboxsoftware.com::c1d0992b-0ec5-443a-8c6c-87e1361e2b1d" providerId="AD" clId="Web-{893C83BB-6C1A-951F-D6CD-EB545E791565}" dt="2023-06-01T15:48:46.652" v="88" actId="20577"/>
          <ac:spMkLst>
            <pc:docMk/>
            <pc:sldMk cId="1409108105" sldId="555"/>
            <ac:spMk id="72" creationId="{B4E33628-6F48-2092-9ACF-A67D69DAFC2B}"/>
          </ac:spMkLst>
        </pc:spChg>
        <pc:picChg chg="del">
          <ac:chgData name="Sam Duncan" userId="S::sduncan@openboxsoftware.com::c1d0992b-0ec5-443a-8c6c-87e1361e2b1d" providerId="AD" clId="Web-{893C83BB-6C1A-951F-D6CD-EB545E791565}" dt="2023-06-01T15:21:47.229" v="26"/>
          <ac:picMkLst>
            <pc:docMk/>
            <pc:sldMk cId="1409108105" sldId="555"/>
            <ac:picMk id="17" creationId="{D186A352-4B5A-A88C-C7D5-792A12AAB194}"/>
          </ac:picMkLst>
        </pc:picChg>
        <pc:picChg chg="del">
          <ac:chgData name="Sam Duncan" userId="S::sduncan@openboxsoftware.com::c1d0992b-0ec5-443a-8c6c-87e1361e2b1d" providerId="AD" clId="Web-{893C83BB-6C1A-951F-D6CD-EB545E791565}" dt="2023-06-01T15:21:47.229" v="22"/>
          <ac:picMkLst>
            <pc:docMk/>
            <pc:sldMk cId="1409108105" sldId="555"/>
            <ac:picMk id="21" creationId="{2334BAB8-91A0-B396-8AA6-A2F82E01157E}"/>
          </ac:picMkLst>
        </pc:picChg>
        <pc:picChg chg="del">
          <ac:chgData name="Sam Duncan" userId="S::sduncan@openboxsoftware.com::c1d0992b-0ec5-443a-8c6c-87e1361e2b1d" providerId="AD" clId="Web-{893C83BB-6C1A-951F-D6CD-EB545E791565}" dt="2023-06-01T15:21:47.213" v="21"/>
          <ac:picMkLst>
            <pc:docMk/>
            <pc:sldMk cId="1409108105" sldId="555"/>
            <ac:picMk id="22" creationId="{16981510-8D22-FC8B-40C8-64DDF75A3C26}"/>
          </ac:picMkLst>
        </pc:picChg>
      </pc:sldChg>
    </pc:docChg>
  </pc:docChgLst>
  <pc:docChgLst>
    <pc:chgData name="Sam Duncan" userId="S::sduncan@openboxsoftware.com::c1d0992b-0ec5-443a-8c6c-87e1361e2b1d" providerId="AD" clId="Web-{E17B8402-DF49-5A71-04A8-1F095A44877F}"/>
    <pc:docChg chg="mod">
      <pc:chgData name="Sam Duncan" userId="S::sduncan@openboxsoftware.com::c1d0992b-0ec5-443a-8c6c-87e1361e2b1d" providerId="AD" clId="Web-{E17B8402-DF49-5A71-04A8-1F095A44877F}" dt="2023-06-01T14:21:23.063" v="2"/>
      <pc:docMkLst>
        <pc:docMk/>
      </pc:docMkLst>
      <pc:sldChg chg="addCm">
        <pc:chgData name="Sam Duncan" userId="S::sduncan@openboxsoftware.com::c1d0992b-0ec5-443a-8c6c-87e1361e2b1d" providerId="AD" clId="Web-{E17B8402-DF49-5A71-04A8-1F095A44877F}" dt="2023-06-01T14:21:23.063" v="2"/>
        <pc:sldMkLst>
          <pc:docMk/>
          <pc:sldMk cId="2318602496" sldId="476"/>
        </pc:sldMkLst>
      </pc:sldChg>
      <pc:sldChg chg="addCm">
        <pc:chgData name="Sam Duncan" userId="S::sduncan@openboxsoftware.com::c1d0992b-0ec5-443a-8c6c-87e1361e2b1d" providerId="AD" clId="Web-{E17B8402-DF49-5A71-04A8-1F095A44877F}" dt="2023-06-01T14:18:24.714" v="1"/>
        <pc:sldMkLst>
          <pc:docMk/>
          <pc:sldMk cId="1870263832" sldId="547"/>
        </pc:sldMkLst>
      </pc:sldChg>
    </pc:docChg>
  </pc:docChgLst>
  <pc:docChgLst>
    <pc:chgData name="Shaun Barrett" userId="2e21295b-21c9-4734-b4c8-23b29a1a1ba3" providerId="ADAL" clId="{7F1B5D45-4692-46CB-A2A1-5E2B8EF0FBE8}"/>
    <pc:docChg chg="undo custSel modSld">
      <pc:chgData name="Shaun Barrett" userId="2e21295b-21c9-4734-b4c8-23b29a1a1ba3" providerId="ADAL" clId="{7F1B5D45-4692-46CB-A2A1-5E2B8EF0FBE8}" dt="2023-06-02T06:50:39.223" v="67" actId="6549"/>
      <pc:docMkLst>
        <pc:docMk/>
      </pc:docMkLst>
      <pc:sldChg chg="modSp mod">
        <pc:chgData name="Shaun Barrett" userId="2e21295b-21c9-4734-b4c8-23b29a1a1ba3" providerId="ADAL" clId="{7F1B5D45-4692-46CB-A2A1-5E2B8EF0FBE8}" dt="2023-06-02T06:50:39.223" v="67" actId="6549"/>
        <pc:sldMkLst>
          <pc:docMk/>
          <pc:sldMk cId="131517736" sldId="381"/>
        </pc:sldMkLst>
        <pc:spChg chg="mod">
          <ac:chgData name="Shaun Barrett" userId="2e21295b-21c9-4734-b4c8-23b29a1a1ba3" providerId="ADAL" clId="{7F1B5D45-4692-46CB-A2A1-5E2B8EF0FBE8}" dt="2023-06-02T06:50:39.223" v="67" actId="6549"/>
          <ac:spMkLst>
            <pc:docMk/>
            <pc:sldMk cId="131517736" sldId="381"/>
            <ac:spMk id="7" creationId="{1C87C501-E33B-4C79-9659-C4B32C2525B6}"/>
          </ac:spMkLst>
        </pc:spChg>
      </pc:sldChg>
      <pc:sldChg chg="addSp delSp modSp mod addCm">
        <pc:chgData name="Shaun Barrett" userId="2e21295b-21c9-4734-b4c8-23b29a1a1ba3" providerId="ADAL" clId="{7F1B5D45-4692-46CB-A2A1-5E2B8EF0FBE8}" dt="2023-06-02T06:47:42.431" v="39" actId="14100"/>
        <pc:sldMkLst>
          <pc:docMk/>
          <pc:sldMk cId="3075885343" sldId="468"/>
        </pc:sldMkLst>
        <pc:spChg chg="add del mod">
          <ac:chgData name="Shaun Barrett" userId="2e21295b-21c9-4734-b4c8-23b29a1a1ba3" providerId="ADAL" clId="{7F1B5D45-4692-46CB-A2A1-5E2B8EF0FBE8}" dt="2023-06-01T15:24:03.687" v="31" actId="478"/>
          <ac:spMkLst>
            <pc:docMk/>
            <pc:sldMk cId="3075885343" sldId="468"/>
            <ac:spMk id="2" creationId="{B77B360F-4401-ADC0-8F19-AACBD85B209D}"/>
          </ac:spMkLst>
        </pc:spChg>
        <pc:spChg chg="mod">
          <ac:chgData name="Shaun Barrett" userId="2e21295b-21c9-4734-b4c8-23b29a1a1ba3" providerId="ADAL" clId="{7F1B5D45-4692-46CB-A2A1-5E2B8EF0FBE8}" dt="2023-06-02T06:47:42.431" v="39" actId="14100"/>
          <ac:spMkLst>
            <pc:docMk/>
            <pc:sldMk cId="3075885343" sldId="468"/>
            <ac:spMk id="23" creationId="{F92A9EBF-09EB-9F32-1B1E-EBE9B6738CA9}"/>
          </ac:spMkLst>
        </pc:spChg>
        <pc:spChg chg="mod">
          <ac:chgData name="Shaun Barrett" userId="2e21295b-21c9-4734-b4c8-23b29a1a1ba3" providerId="ADAL" clId="{7F1B5D45-4692-46CB-A2A1-5E2B8EF0FBE8}" dt="2023-06-01T15:01:57.298" v="8" actId="20577"/>
          <ac:spMkLst>
            <pc:docMk/>
            <pc:sldMk cId="3075885343" sldId="468"/>
            <ac:spMk id="53" creationId="{693D04F3-B70C-4B4E-9A0B-ABCD147D57BA}"/>
          </ac:spMkLst>
        </pc:spChg>
        <pc:spChg chg="mod">
          <ac:chgData name="Shaun Barrett" userId="2e21295b-21c9-4734-b4c8-23b29a1a1ba3" providerId="ADAL" clId="{7F1B5D45-4692-46CB-A2A1-5E2B8EF0FBE8}" dt="2023-06-01T15:10:03.915" v="27" actId="20577"/>
          <ac:spMkLst>
            <pc:docMk/>
            <pc:sldMk cId="3075885343" sldId="468"/>
            <ac:spMk id="55" creationId="{8243D717-A6BD-4DF8-B015-A0E2FF43F29A}"/>
          </ac:spMkLst>
        </pc:spChg>
      </pc:sldChg>
      <pc:sldChg chg="addCm delCm">
        <pc:chgData name="Shaun Barrett" userId="2e21295b-21c9-4734-b4c8-23b29a1a1ba3" providerId="ADAL" clId="{7F1B5D45-4692-46CB-A2A1-5E2B8EF0FBE8}" dt="2023-06-01T12:20:26.875" v="1"/>
        <pc:sldMkLst>
          <pc:docMk/>
          <pc:sldMk cId="2318602496" sldId="476"/>
        </pc:sldMkLst>
      </pc:sldChg>
      <pc:sldChg chg="addCm">
        <pc:chgData name="Shaun Barrett" userId="2e21295b-21c9-4734-b4c8-23b29a1a1ba3" providerId="ADAL" clId="{7F1B5D45-4692-46CB-A2A1-5E2B8EF0FBE8}" dt="2023-06-01T12:22:42.105" v="2"/>
        <pc:sldMkLst>
          <pc:docMk/>
          <pc:sldMk cId="419252725" sldId="510"/>
        </pc:sldMkLst>
      </pc:sldChg>
      <pc:sldChg chg="addCm modCm">
        <pc:chgData name="Shaun Barrett" userId="2e21295b-21c9-4734-b4c8-23b29a1a1ba3" providerId="ADAL" clId="{7F1B5D45-4692-46CB-A2A1-5E2B8EF0FBE8}" dt="2023-06-01T12:27:18.732" v="4"/>
        <pc:sldMkLst>
          <pc:docMk/>
          <pc:sldMk cId="3517824075" sldId="552"/>
        </pc:sldMkLst>
      </pc:sldChg>
    </pc:docChg>
  </pc:docChgLst>
  <pc:docChgLst>
    <pc:chgData name="Sam Duncan" userId="c1d0992b-0ec5-443a-8c6c-87e1361e2b1d" providerId="ADAL" clId="{3206D464-00F0-504F-ADAA-C076338A5948}"/>
    <pc:docChg chg="undo custSel addSld delSld modSld">
      <pc:chgData name="Sam Duncan" userId="c1d0992b-0ec5-443a-8c6c-87e1361e2b1d" providerId="ADAL" clId="{3206D464-00F0-504F-ADAA-C076338A5948}" dt="2023-09-07T12:50:45.824" v="12" actId="1076"/>
      <pc:docMkLst>
        <pc:docMk/>
      </pc:docMkLst>
      <pc:sldChg chg="addSp delSp modSp mod">
        <pc:chgData name="Sam Duncan" userId="c1d0992b-0ec5-443a-8c6c-87e1361e2b1d" providerId="ADAL" clId="{3206D464-00F0-504F-ADAA-C076338A5948}" dt="2023-09-07T12:49:14.189" v="9" actId="1076"/>
        <pc:sldMkLst>
          <pc:docMk/>
          <pc:sldMk cId="1372506682" sldId="478"/>
        </pc:sldMkLst>
        <pc:spChg chg="mod">
          <ac:chgData name="Sam Duncan" userId="c1d0992b-0ec5-443a-8c6c-87e1361e2b1d" providerId="ADAL" clId="{3206D464-00F0-504F-ADAA-C076338A5948}" dt="2023-09-07T12:49:13.400" v="7" actId="1076"/>
          <ac:spMkLst>
            <pc:docMk/>
            <pc:sldMk cId="1372506682" sldId="478"/>
            <ac:spMk id="2" creationId="{926268CD-6A91-46D5-9F2E-D63140C574C1}"/>
          </ac:spMkLst>
        </pc:spChg>
        <pc:spChg chg="add del mod">
          <ac:chgData name="Sam Duncan" userId="c1d0992b-0ec5-443a-8c6c-87e1361e2b1d" providerId="ADAL" clId="{3206D464-00F0-504F-ADAA-C076338A5948}" dt="2023-09-07T12:49:14.189" v="9" actId="1076"/>
          <ac:spMkLst>
            <pc:docMk/>
            <pc:sldMk cId="1372506682" sldId="478"/>
            <ac:spMk id="3" creationId="{CCE055E0-7725-4859-9475-AA12EAB230DD}"/>
          </ac:spMkLst>
        </pc:spChg>
        <pc:spChg chg="add del mod">
          <ac:chgData name="Sam Duncan" userId="c1d0992b-0ec5-443a-8c6c-87e1361e2b1d" providerId="ADAL" clId="{3206D464-00F0-504F-ADAA-C076338A5948}" dt="2023-09-07T12:49:13.764" v="8" actId="478"/>
          <ac:spMkLst>
            <pc:docMk/>
            <pc:sldMk cId="1372506682" sldId="478"/>
            <ac:spMk id="5" creationId="{27214874-A849-6161-F8EE-6BCC455C8C77}"/>
          </ac:spMkLst>
        </pc:spChg>
      </pc:sldChg>
      <pc:sldChg chg="modSp mod">
        <pc:chgData name="Sam Duncan" userId="c1d0992b-0ec5-443a-8c6c-87e1361e2b1d" providerId="ADAL" clId="{3206D464-00F0-504F-ADAA-C076338A5948}" dt="2023-09-07T12:50:45.824" v="12" actId="1076"/>
        <pc:sldMkLst>
          <pc:docMk/>
          <pc:sldMk cId="1328899717" sldId="533"/>
        </pc:sldMkLst>
        <pc:picChg chg="mod">
          <ac:chgData name="Sam Duncan" userId="c1d0992b-0ec5-443a-8c6c-87e1361e2b1d" providerId="ADAL" clId="{3206D464-00F0-504F-ADAA-C076338A5948}" dt="2023-09-07T12:50:45.824" v="12" actId="1076"/>
          <ac:picMkLst>
            <pc:docMk/>
            <pc:sldMk cId="1328899717" sldId="533"/>
            <ac:picMk id="6" creationId="{696787D1-A9AF-9135-1355-FDD9E6DE2260}"/>
          </ac:picMkLst>
        </pc:picChg>
      </pc:sldChg>
      <pc:sldChg chg="add del">
        <pc:chgData name="Sam Duncan" userId="c1d0992b-0ec5-443a-8c6c-87e1361e2b1d" providerId="ADAL" clId="{3206D464-00F0-504F-ADAA-C076338A5948}" dt="2023-09-05T11:07:33.157" v="1" actId="2890"/>
        <pc:sldMkLst>
          <pc:docMk/>
          <pc:sldMk cId="4152937819" sldId="556"/>
        </pc:sldMkLst>
      </pc:sldChg>
    </pc:docChg>
  </pc:docChgLst>
  <pc:docChgLst>
    <pc:chgData name="Sam Duncan" userId="S::sduncan@openboxsoftware.com::c1d0992b-0ec5-443a-8c6c-87e1361e2b1d" providerId="AD" clId="Web-{7E1C64A3-4C68-448D-6A32-89C5C3F6C0CA}"/>
    <pc:docChg chg="addSld modSld sldOrd">
      <pc:chgData name="Sam Duncan" userId="S::sduncan@openboxsoftware.com::c1d0992b-0ec5-443a-8c6c-87e1361e2b1d" providerId="AD" clId="Web-{7E1C64A3-4C68-448D-6A32-89C5C3F6C0CA}" dt="2023-06-01T04:36:27.171" v="984" actId="20577"/>
      <pc:docMkLst>
        <pc:docMk/>
      </pc:docMkLst>
      <pc:sldChg chg="modSp">
        <pc:chgData name="Sam Duncan" userId="S::sduncan@openboxsoftware.com::c1d0992b-0ec5-443a-8c6c-87e1361e2b1d" providerId="AD" clId="Web-{7E1C64A3-4C68-448D-6A32-89C5C3F6C0CA}" dt="2023-06-01T04:36:27.171" v="984" actId="20577"/>
        <pc:sldMkLst>
          <pc:docMk/>
          <pc:sldMk cId="2318602496" sldId="476"/>
        </pc:sldMkLst>
        <pc:spChg chg="mod">
          <ac:chgData name="Sam Duncan" userId="S::sduncan@openboxsoftware.com::c1d0992b-0ec5-443a-8c6c-87e1361e2b1d" providerId="AD" clId="Web-{7E1C64A3-4C68-448D-6A32-89C5C3F6C0CA}" dt="2023-06-01T04:36:27.171" v="984" actId="20577"/>
          <ac:spMkLst>
            <pc:docMk/>
            <pc:sldMk cId="2318602496" sldId="476"/>
            <ac:spMk id="3" creationId="{3B054777-B34E-4D95-879B-E6E4AA81F951}"/>
          </ac:spMkLst>
        </pc:spChg>
        <pc:spChg chg="mod">
          <ac:chgData name="Sam Duncan" userId="S::sduncan@openboxsoftware.com::c1d0992b-0ec5-443a-8c6c-87e1361e2b1d" providerId="AD" clId="Web-{7E1C64A3-4C68-448D-6A32-89C5C3F6C0CA}" dt="2023-06-01T04:32:05.616" v="943" actId="1076"/>
          <ac:spMkLst>
            <pc:docMk/>
            <pc:sldMk cId="2318602496" sldId="476"/>
            <ac:spMk id="9" creationId="{4FB42231-749F-2D2A-EE77-5CDA80203C59}"/>
          </ac:spMkLst>
        </pc:spChg>
        <pc:spChg chg="mod">
          <ac:chgData name="Sam Duncan" userId="S::sduncan@openboxsoftware.com::c1d0992b-0ec5-443a-8c6c-87e1361e2b1d" providerId="AD" clId="Web-{7E1C64A3-4C68-448D-6A32-89C5C3F6C0CA}" dt="2023-06-01T04:32:05.631" v="944" actId="1076"/>
          <ac:spMkLst>
            <pc:docMk/>
            <pc:sldMk cId="2318602496" sldId="476"/>
            <ac:spMk id="10" creationId="{C1B2C729-80E3-D407-B643-7405582FEC0B}"/>
          </ac:spMkLst>
        </pc:spChg>
        <pc:spChg chg="mod">
          <ac:chgData name="Sam Duncan" userId="S::sduncan@openboxsoftware.com::c1d0992b-0ec5-443a-8c6c-87e1361e2b1d" providerId="AD" clId="Web-{7E1C64A3-4C68-448D-6A32-89C5C3F6C0CA}" dt="2023-06-01T04:32:05.647" v="945" actId="1076"/>
          <ac:spMkLst>
            <pc:docMk/>
            <pc:sldMk cId="2318602496" sldId="476"/>
            <ac:spMk id="11" creationId="{C4448468-7C05-FF41-5A96-4AE0B424E0C0}"/>
          </ac:spMkLst>
        </pc:spChg>
        <pc:spChg chg="mod">
          <ac:chgData name="Sam Duncan" userId="S::sduncan@openboxsoftware.com::c1d0992b-0ec5-443a-8c6c-87e1361e2b1d" providerId="AD" clId="Web-{7E1C64A3-4C68-448D-6A32-89C5C3F6C0CA}" dt="2023-06-01T04:32:05.662" v="946" actId="1076"/>
          <ac:spMkLst>
            <pc:docMk/>
            <pc:sldMk cId="2318602496" sldId="476"/>
            <ac:spMk id="12" creationId="{D375E772-2950-7C56-6363-C79B467D1DDE}"/>
          </ac:spMkLst>
        </pc:spChg>
        <pc:spChg chg="mod">
          <ac:chgData name="Sam Duncan" userId="S::sduncan@openboxsoftware.com::c1d0992b-0ec5-443a-8c6c-87e1361e2b1d" providerId="AD" clId="Web-{7E1C64A3-4C68-448D-6A32-89C5C3F6C0CA}" dt="2023-06-01T04:32:05.662" v="947" actId="1076"/>
          <ac:spMkLst>
            <pc:docMk/>
            <pc:sldMk cId="2318602496" sldId="476"/>
            <ac:spMk id="13" creationId="{57482CB0-42FE-A6D3-6772-665314FE1356}"/>
          </ac:spMkLst>
        </pc:spChg>
        <pc:spChg chg="mod">
          <ac:chgData name="Sam Duncan" userId="S::sduncan@openboxsoftware.com::c1d0992b-0ec5-443a-8c6c-87e1361e2b1d" providerId="AD" clId="Web-{7E1C64A3-4C68-448D-6A32-89C5C3F6C0CA}" dt="2023-06-01T04:32:05.678" v="948" actId="1076"/>
          <ac:spMkLst>
            <pc:docMk/>
            <pc:sldMk cId="2318602496" sldId="476"/>
            <ac:spMk id="14" creationId="{02D4AD81-E5B7-7AE2-1E74-5E614B93D91A}"/>
          </ac:spMkLst>
        </pc:spChg>
        <pc:spChg chg="mod">
          <ac:chgData name="Sam Duncan" userId="S::sduncan@openboxsoftware.com::c1d0992b-0ec5-443a-8c6c-87e1361e2b1d" providerId="AD" clId="Web-{7E1C64A3-4C68-448D-6A32-89C5C3F6C0CA}" dt="2023-06-01T04:32:05.694" v="949" actId="1076"/>
          <ac:spMkLst>
            <pc:docMk/>
            <pc:sldMk cId="2318602496" sldId="476"/>
            <ac:spMk id="15" creationId="{08BADEA8-64FE-4F62-C373-3AB5D342435C}"/>
          </ac:spMkLst>
        </pc:spChg>
        <pc:spChg chg="mod">
          <ac:chgData name="Sam Duncan" userId="S::sduncan@openboxsoftware.com::c1d0992b-0ec5-443a-8c6c-87e1361e2b1d" providerId="AD" clId="Web-{7E1C64A3-4C68-448D-6A32-89C5C3F6C0CA}" dt="2023-06-01T04:32:05.709" v="950" actId="1076"/>
          <ac:spMkLst>
            <pc:docMk/>
            <pc:sldMk cId="2318602496" sldId="476"/>
            <ac:spMk id="17" creationId="{D10DCDE9-DAB5-462B-2D80-CD9D3C6EDDE7}"/>
          </ac:spMkLst>
        </pc:spChg>
      </pc:sldChg>
      <pc:sldChg chg="addSp delSp modSp">
        <pc:chgData name="Sam Duncan" userId="S::sduncan@openboxsoftware.com::c1d0992b-0ec5-443a-8c6c-87e1361e2b1d" providerId="AD" clId="Web-{7E1C64A3-4C68-448D-6A32-89C5C3F6C0CA}" dt="2023-06-01T03:59:36.070" v="363" actId="20577"/>
        <pc:sldMkLst>
          <pc:docMk/>
          <pc:sldMk cId="1884266530" sldId="539"/>
        </pc:sldMkLst>
        <pc:spChg chg="add del mod">
          <ac:chgData name="Sam Duncan" userId="S::sduncan@openboxsoftware.com::c1d0992b-0ec5-443a-8c6c-87e1361e2b1d" providerId="AD" clId="Web-{7E1C64A3-4C68-448D-6A32-89C5C3F6C0CA}" dt="2023-06-01T03:40:58.894" v="36"/>
          <ac:spMkLst>
            <pc:docMk/>
            <pc:sldMk cId="1884266530" sldId="539"/>
            <ac:spMk id="5" creationId="{3FD587F8-A8A5-EAAE-1095-D439B85781BA}"/>
          </ac:spMkLst>
        </pc:spChg>
        <pc:spChg chg="add mod">
          <ac:chgData name="Sam Duncan" userId="S::sduncan@openboxsoftware.com::c1d0992b-0ec5-443a-8c6c-87e1361e2b1d" providerId="AD" clId="Web-{7E1C64A3-4C68-448D-6A32-89C5C3F6C0CA}" dt="2023-06-01T03:59:36.070" v="363" actId="20577"/>
          <ac:spMkLst>
            <pc:docMk/>
            <pc:sldMk cId="1884266530" sldId="539"/>
            <ac:spMk id="8" creationId="{74B6D8BD-5889-7B2F-22EF-E2A7DB352D93}"/>
          </ac:spMkLst>
        </pc:spChg>
        <pc:picChg chg="add del mod">
          <ac:chgData name="Sam Duncan" userId="S::sduncan@openboxsoftware.com::c1d0992b-0ec5-443a-8c6c-87e1361e2b1d" providerId="AD" clId="Web-{7E1C64A3-4C68-448D-6A32-89C5C3F6C0CA}" dt="2023-06-01T03:43:14.398" v="38"/>
          <ac:picMkLst>
            <pc:docMk/>
            <pc:sldMk cId="1884266530" sldId="539"/>
            <ac:picMk id="4" creationId="{67EFEDAA-A384-745F-85D1-8F1C0DB3D34B}"/>
          </ac:picMkLst>
        </pc:picChg>
        <pc:picChg chg="add mod">
          <ac:chgData name="Sam Duncan" userId="S::sduncan@openboxsoftware.com::c1d0992b-0ec5-443a-8c6c-87e1361e2b1d" providerId="AD" clId="Web-{7E1C64A3-4C68-448D-6A32-89C5C3F6C0CA}" dt="2023-06-01T03:43:26.039" v="42" actId="14100"/>
          <ac:picMkLst>
            <pc:docMk/>
            <pc:sldMk cId="1884266530" sldId="539"/>
            <ac:picMk id="6" creationId="{C4A91876-A80E-B968-BBD4-AA9D1FAE06E4}"/>
          </ac:picMkLst>
        </pc:picChg>
      </pc:sldChg>
      <pc:sldChg chg="addSp modSp">
        <pc:chgData name="Sam Duncan" userId="S::sduncan@openboxsoftware.com::c1d0992b-0ec5-443a-8c6c-87e1361e2b1d" providerId="AD" clId="Web-{7E1C64A3-4C68-448D-6A32-89C5C3F6C0CA}" dt="2023-06-01T04:05:44.659" v="481" actId="20577"/>
        <pc:sldMkLst>
          <pc:docMk/>
          <pc:sldMk cId="3765263956" sldId="540"/>
        </pc:sldMkLst>
        <pc:spChg chg="add mod">
          <ac:chgData name="Sam Duncan" userId="S::sduncan@openboxsoftware.com::c1d0992b-0ec5-443a-8c6c-87e1361e2b1d" providerId="AD" clId="Web-{7E1C64A3-4C68-448D-6A32-89C5C3F6C0CA}" dt="2023-06-01T04:05:44.659" v="481" actId="20577"/>
          <ac:spMkLst>
            <pc:docMk/>
            <pc:sldMk cId="3765263956" sldId="540"/>
            <ac:spMk id="7" creationId="{CDB72FD9-9F1B-6D9D-0938-97FA70C41EC3}"/>
          </ac:spMkLst>
        </pc:spChg>
        <pc:spChg chg="add mod">
          <ac:chgData name="Sam Duncan" userId="S::sduncan@openboxsoftware.com::c1d0992b-0ec5-443a-8c6c-87e1361e2b1d" providerId="AD" clId="Web-{7E1C64A3-4C68-448D-6A32-89C5C3F6C0CA}" dt="2023-06-01T03:59:54.914" v="372" actId="20577"/>
          <ac:spMkLst>
            <pc:docMk/>
            <pc:sldMk cId="3765263956" sldId="540"/>
            <ac:spMk id="8" creationId="{97EA23F7-720C-0DC0-2C6A-938D330A8745}"/>
          </ac:spMkLst>
        </pc:spChg>
        <pc:picChg chg="add mod">
          <ac:chgData name="Sam Duncan" userId="S::sduncan@openboxsoftware.com::c1d0992b-0ec5-443a-8c6c-87e1361e2b1d" providerId="AD" clId="Web-{7E1C64A3-4C68-448D-6A32-89C5C3F6C0CA}" dt="2023-06-01T03:54:47.154" v="65" actId="1076"/>
          <ac:picMkLst>
            <pc:docMk/>
            <pc:sldMk cId="3765263956" sldId="540"/>
            <ac:picMk id="3" creationId="{8BCF0021-D7C0-1ECD-E5B4-A19202D4AF6A}"/>
          </ac:picMkLst>
        </pc:picChg>
        <pc:picChg chg="mod">
          <ac:chgData name="Sam Duncan" userId="S::sduncan@openboxsoftware.com::c1d0992b-0ec5-443a-8c6c-87e1361e2b1d" providerId="AD" clId="Web-{7E1C64A3-4C68-448D-6A32-89C5C3F6C0CA}" dt="2023-06-01T03:54:26.919" v="58" actId="1076"/>
          <ac:picMkLst>
            <pc:docMk/>
            <pc:sldMk cId="3765263956" sldId="540"/>
            <ac:picMk id="4" creationId="{11AECA08-4E01-9B2D-115B-77B531906F72}"/>
          </ac:picMkLst>
        </pc:picChg>
        <pc:picChg chg="add mod">
          <ac:chgData name="Sam Duncan" userId="S::sduncan@openboxsoftware.com::c1d0992b-0ec5-443a-8c6c-87e1361e2b1d" providerId="AD" clId="Web-{7E1C64A3-4C68-448D-6A32-89C5C3F6C0CA}" dt="2023-06-01T03:54:42.873" v="64" actId="1076"/>
          <ac:picMkLst>
            <pc:docMk/>
            <pc:sldMk cId="3765263956" sldId="540"/>
            <ac:picMk id="5" creationId="{484AF80B-5776-50E1-70B8-66DE401AFDA8}"/>
          </ac:picMkLst>
        </pc:picChg>
        <pc:picChg chg="add mod ord">
          <ac:chgData name="Sam Duncan" userId="S::sduncan@openboxsoftware.com::c1d0992b-0ec5-443a-8c6c-87e1361e2b1d" providerId="AD" clId="Web-{7E1C64A3-4C68-448D-6A32-89C5C3F6C0CA}" dt="2023-06-01T03:54:33.341" v="61"/>
          <ac:picMkLst>
            <pc:docMk/>
            <pc:sldMk cId="3765263956" sldId="540"/>
            <ac:picMk id="6" creationId="{18A16BB2-43CB-4796-9068-83397958ABD0}"/>
          </ac:picMkLst>
        </pc:picChg>
      </pc:sldChg>
      <pc:sldChg chg="addSp modSp">
        <pc:chgData name="Sam Duncan" userId="S::sduncan@openboxsoftware.com::c1d0992b-0ec5-443a-8c6c-87e1361e2b1d" providerId="AD" clId="Web-{7E1C64A3-4C68-448D-6A32-89C5C3F6C0CA}" dt="2023-06-01T03:56:51.799" v="174" actId="1076"/>
        <pc:sldMkLst>
          <pc:docMk/>
          <pc:sldMk cId="3990333599" sldId="541"/>
        </pc:sldMkLst>
        <pc:spChg chg="add mod">
          <ac:chgData name="Sam Duncan" userId="S::sduncan@openboxsoftware.com::c1d0992b-0ec5-443a-8c6c-87e1361e2b1d" providerId="AD" clId="Web-{7E1C64A3-4C68-448D-6A32-89C5C3F6C0CA}" dt="2023-06-01T03:56:51.799" v="174" actId="1076"/>
          <ac:spMkLst>
            <pc:docMk/>
            <pc:sldMk cId="3990333599" sldId="541"/>
            <ac:spMk id="6" creationId="{8459CB2C-2D3B-6215-3331-5985456E8A79}"/>
          </ac:spMkLst>
        </pc:spChg>
        <pc:picChg chg="add mod">
          <ac:chgData name="Sam Duncan" userId="S::sduncan@openboxsoftware.com::c1d0992b-0ec5-443a-8c6c-87e1361e2b1d" providerId="AD" clId="Web-{7E1C64A3-4C68-448D-6A32-89C5C3F6C0CA}" dt="2023-06-01T03:43:55.509" v="44" actId="14100"/>
          <ac:picMkLst>
            <pc:docMk/>
            <pc:sldMk cId="3990333599" sldId="541"/>
            <ac:picMk id="4" creationId="{69C42D0B-3DBB-9AD7-3673-53E0554D5AF6}"/>
          </ac:picMkLst>
        </pc:picChg>
      </pc:sldChg>
      <pc:sldChg chg="addSp delSp modSp add ord replId">
        <pc:chgData name="Sam Duncan" userId="S::sduncan@openboxsoftware.com::c1d0992b-0ec5-443a-8c6c-87e1361e2b1d" providerId="AD" clId="Web-{7E1C64A3-4C68-448D-6A32-89C5C3F6C0CA}" dt="2023-06-01T03:57:23.097" v="206" actId="14100"/>
        <pc:sldMkLst>
          <pc:docMk/>
          <pc:sldMk cId="3029045207" sldId="548"/>
        </pc:sldMkLst>
        <pc:spChg chg="add mod">
          <ac:chgData name="Sam Duncan" userId="S::sduncan@openboxsoftware.com::c1d0992b-0ec5-443a-8c6c-87e1361e2b1d" providerId="AD" clId="Web-{7E1C64A3-4C68-448D-6A32-89C5C3F6C0CA}" dt="2023-06-01T03:57:23.097" v="206" actId="14100"/>
          <ac:spMkLst>
            <pc:docMk/>
            <pc:sldMk cId="3029045207" sldId="548"/>
            <ac:spMk id="7" creationId="{3EE69141-1B42-6627-64B2-C1C3884968DE}"/>
          </ac:spMkLst>
        </pc:spChg>
        <pc:picChg chg="del">
          <ac:chgData name="Sam Duncan" userId="S::sduncan@openboxsoftware.com::c1d0992b-0ec5-443a-8c6c-87e1361e2b1d" providerId="AD" clId="Web-{7E1C64A3-4C68-448D-6A32-89C5C3F6C0CA}" dt="2023-06-01T03:39:10.156" v="11"/>
          <ac:picMkLst>
            <pc:docMk/>
            <pc:sldMk cId="3029045207" sldId="548"/>
            <ac:picMk id="4" creationId="{69C42D0B-3DBB-9AD7-3673-53E0554D5AF6}"/>
          </ac:picMkLst>
        </pc:picChg>
        <pc:picChg chg="add mod">
          <ac:chgData name="Sam Duncan" userId="S::sduncan@openboxsoftware.com::c1d0992b-0ec5-443a-8c6c-87e1361e2b1d" providerId="AD" clId="Web-{7E1C64A3-4C68-448D-6A32-89C5C3F6C0CA}" dt="2023-06-01T03:39:22.375" v="15" actId="14100"/>
          <ac:picMkLst>
            <pc:docMk/>
            <pc:sldMk cId="3029045207" sldId="548"/>
            <ac:picMk id="5" creationId="{D252ADFF-A07F-FA50-4D7C-263658AA407A}"/>
          </ac:picMkLst>
        </pc:picChg>
      </pc:sldChg>
      <pc:sldChg chg="addSp modSp add replId">
        <pc:chgData name="Sam Duncan" userId="S::sduncan@openboxsoftware.com::c1d0992b-0ec5-443a-8c6c-87e1361e2b1d" providerId="AD" clId="Web-{7E1C64A3-4C68-448D-6A32-89C5C3F6C0CA}" dt="2023-06-01T03:59:14.335" v="328" actId="14100"/>
        <pc:sldMkLst>
          <pc:docMk/>
          <pc:sldMk cId="1818151557" sldId="549"/>
        </pc:sldMkLst>
        <pc:spChg chg="add mod">
          <ac:chgData name="Sam Duncan" userId="S::sduncan@openboxsoftware.com::c1d0992b-0ec5-443a-8c6c-87e1361e2b1d" providerId="AD" clId="Web-{7E1C64A3-4C68-448D-6A32-89C5C3F6C0CA}" dt="2023-06-01T03:58:23.489" v="260" actId="20577"/>
          <ac:spMkLst>
            <pc:docMk/>
            <pc:sldMk cId="1818151557" sldId="549"/>
            <ac:spMk id="6" creationId="{1EAA7861-2728-8C23-AC94-9527FBB4C22D}"/>
          </ac:spMkLst>
        </pc:spChg>
        <pc:spChg chg="add mod">
          <ac:chgData name="Sam Duncan" userId="S::sduncan@openboxsoftware.com::c1d0992b-0ec5-443a-8c6c-87e1361e2b1d" providerId="AD" clId="Web-{7E1C64A3-4C68-448D-6A32-89C5C3F6C0CA}" dt="2023-06-01T03:59:14.335" v="328" actId="14100"/>
          <ac:spMkLst>
            <pc:docMk/>
            <pc:sldMk cId="1818151557" sldId="549"/>
            <ac:spMk id="7" creationId="{625C1FD9-E12A-B437-6136-80B218D46CF7}"/>
          </ac:spMkLst>
        </pc:spChg>
      </pc:sldChg>
      <pc:sldChg chg="addSp delSp modSp add replId">
        <pc:chgData name="Sam Duncan" userId="S::sduncan@openboxsoftware.com::c1d0992b-0ec5-443a-8c6c-87e1361e2b1d" providerId="AD" clId="Web-{7E1C64A3-4C68-448D-6A32-89C5C3F6C0CA}" dt="2023-06-01T04:03:55.172" v="466" actId="20577"/>
        <pc:sldMkLst>
          <pc:docMk/>
          <pc:sldMk cId="1911653905" sldId="550"/>
        </pc:sldMkLst>
        <pc:spChg chg="mod">
          <ac:chgData name="Sam Duncan" userId="S::sduncan@openboxsoftware.com::c1d0992b-0ec5-443a-8c6c-87e1361e2b1d" providerId="AD" clId="Web-{7E1C64A3-4C68-448D-6A32-89C5C3F6C0CA}" dt="2023-06-01T04:03:55.172" v="466" actId="20577"/>
          <ac:spMkLst>
            <pc:docMk/>
            <pc:sldMk cId="1911653905" sldId="550"/>
            <ac:spMk id="6" creationId="{8459CB2C-2D3B-6215-3331-5985456E8A79}"/>
          </ac:spMkLst>
        </pc:spChg>
        <pc:picChg chg="del">
          <ac:chgData name="Sam Duncan" userId="S::sduncan@openboxsoftware.com::c1d0992b-0ec5-443a-8c6c-87e1361e2b1d" providerId="AD" clId="Web-{7E1C64A3-4C68-448D-6A32-89C5C3F6C0CA}" dt="2023-06-01T04:01:45.199" v="382"/>
          <ac:picMkLst>
            <pc:docMk/>
            <pc:sldMk cId="1911653905" sldId="550"/>
            <ac:picMk id="4" creationId="{69C42D0B-3DBB-9AD7-3673-53E0554D5AF6}"/>
          </ac:picMkLst>
        </pc:picChg>
        <pc:picChg chg="add mod ord">
          <ac:chgData name="Sam Duncan" userId="S::sduncan@openboxsoftware.com::c1d0992b-0ec5-443a-8c6c-87e1361e2b1d" providerId="AD" clId="Web-{7E1C64A3-4C68-448D-6A32-89C5C3F6C0CA}" dt="2023-06-01T04:02:07.543" v="388"/>
          <ac:picMkLst>
            <pc:docMk/>
            <pc:sldMk cId="1911653905" sldId="550"/>
            <ac:picMk id="5" creationId="{9711DBF7-D99F-24DB-66A9-C7213FE6B227}"/>
          </ac:picMkLst>
        </pc:picChg>
      </pc:sldChg>
    </pc:docChg>
  </pc:docChgLst>
  <pc:docChgLst>
    <pc:chgData name="Nikki Papenfus" userId="2a405823-0c8b-419b-afb6-8159926c2e17" providerId="ADAL" clId="{7097C2CA-5EBA-4681-902C-FB53FDE30C9D}"/>
    <pc:docChg chg="undo custSel modSld">
      <pc:chgData name="Nikki Papenfus" userId="2a405823-0c8b-419b-afb6-8159926c2e17" providerId="ADAL" clId="{7097C2CA-5EBA-4681-902C-FB53FDE30C9D}" dt="2023-08-22T14:35:59.447" v="10" actId="207"/>
      <pc:docMkLst>
        <pc:docMk/>
      </pc:docMkLst>
      <pc:sldChg chg="modSp mod">
        <pc:chgData name="Nikki Papenfus" userId="2a405823-0c8b-419b-afb6-8159926c2e17" providerId="ADAL" clId="{7097C2CA-5EBA-4681-902C-FB53FDE30C9D}" dt="2023-08-22T14:35:59.447" v="10" actId="207"/>
        <pc:sldMkLst>
          <pc:docMk/>
          <pc:sldMk cId="1870263832" sldId="547"/>
        </pc:sldMkLst>
        <pc:spChg chg="mod">
          <ac:chgData name="Nikki Papenfus" userId="2a405823-0c8b-419b-afb6-8159926c2e17" providerId="ADAL" clId="{7097C2CA-5EBA-4681-902C-FB53FDE30C9D}" dt="2023-08-22T12:52:31.579" v="8" actId="20577"/>
          <ac:spMkLst>
            <pc:docMk/>
            <pc:sldMk cId="1870263832" sldId="547"/>
            <ac:spMk id="29" creationId="{D0D13029-7FCE-4659-9B86-CF1918B21B7D}"/>
          </ac:spMkLst>
        </pc:spChg>
        <pc:spChg chg="mod">
          <ac:chgData name="Nikki Papenfus" userId="2a405823-0c8b-419b-afb6-8159926c2e17" providerId="ADAL" clId="{7097C2CA-5EBA-4681-902C-FB53FDE30C9D}" dt="2023-08-22T14:35:59.447" v="10" actId="207"/>
          <ac:spMkLst>
            <pc:docMk/>
            <pc:sldMk cId="1870263832" sldId="547"/>
            <ac:spMk id="35" creationId="{F393811B-BF49-452D-ADAC-5EA305ADAAFF}"/>
          </ac:spMkLst>
        </pc:spChg>
        <pc:spChg chg="mod">
          <ac:chgData name="Nikki Papenfus" userId="2a405823-0c8b-419b-afb6-8159926c2e17" providerId="ADAL" clId="{7097C2CA-5EBA-4681-902C-FB53FDE30C9D}" dt="2023-08-22T12:54:16.952" v="9" actId="20577"/>
          <ac:spMkLst>
            <pc:docMk/>
            <pc:sldMk cId="1870263832" sldId="547"/>
            <ac:spMk id="63" creationId="{FAF62AAA-FAFF-478D-84C5-7E5559983323}"/>
          </ac:spMkLst>
        </pc:spChg>
      </pc:sldChg>
      <pc:sldChg chg="modSp mod">
        <pc:chgData name="Nikki Papenfus" userId="2a405823-0c8b-419b-afb6-8159926c2e17" providerId="ADAL" clId="{7097C2CA-5EBA-4681-902C-FB53FDE30C9D}" dt="2023-08-22T11:58:52.684" v="0" actId="1038"/>
        <pc:sldMkLst>
          <pc:docMk/>
          <pc:sldMk cId="397898859" sldId="553"/>
        </pc:sldMkLst>
        <pc:grpChg chg="mod">
          <ac:chgData name="Nikki Papenfus" userId="2a405823-0c8b-419b-afb6-8159926c2e17" providerId="ADAL" clId="{7097C2CA-5EBA-4681-902C-FB53FDE30C9D}" dt="2023-08-22T11:58:52.684" v="0" actId="1038"/>
          <ac:grpSpMkLst>
            <pc:docMk/>
            <pc:sldMk cId="397898859" sldId="553"/>
            <ac:grpSpMk id="26" creationId="{A5428702-4D44-52DF-E5E3-25F40AAB0B66}"/>
          </ac:grpSpMkLst>
        </pc:grpChg>
      </pc:sldChg>
    </pc:docChg>
  </pc:docChgLst>
  <pc:docChgLst>
    <pc:chgData name="Sam Duncan" userId="c1d0992b-0ec5-443a-8c6c-87e1361e2b1d" providerId="ADAL" clId="{256B50B0-9A10-0B40-A0FD-C03A1003BF8E}"/>
    <pc:docChg chg="undo custSel addSld modSld sldOrd">
      <pc:chgData name="Sam Duncan" userId="c1d0992b-0ec5-443a-8c6c-87e1361e2b1d" providerId="ADAL" clId="{256B50B0-9A10-0B40-A0FD-C03A1003BF8E}" dt="2023-06-05T15:00:36.849" v="1491" actId="20577"/>
      <pc:docMkLst>
        <pc:docMk/>
      </pc:docMkLst>
      <pc:sldChg chg="modSp mod ord">
        <pc:chgData name="Sam Duncan" userId="c1d0992b-0ec5-443a-8c6c-87e1361e2b1d" providerId="ADAL" clId="{256B50B0-9A10-0B40-A0FD-C03A1003BF8E}" dt="2023-06-05T12:17:28.335" v="306" actId="20577"/>
        <pc:sldMkLst>
          <pc:docMk/>
          <pc:sldMk cId="131517736" sldId="381"/>
        </pc:sldMkLst>
        <pc:spChg chg="mod">
          <ac:chgData name="Sam Duncan" userId="c1d0992b-0ec5-443a-8c6c-87e1361e2b1d" providerId="ADAL" clId="{256B50B0-9A10-0B40-A0FD-C03A1003BF8E}" dt="2023-06-05T12:17:28.335" v="306" actId="20577"/>
          <ac:spMkLst>
            <pc:docMk/>
            <pc:sldMk cId="131517736" sldId="381"/>
            <ac:spMk id="7" creationId="{1C87C501-E33B-4C79-9659-C4B32C2525B6}"/>
          </ac:spMkLst>
        </pc:spChg>
      </pc:sldChg>
      <pc:sldChg chg="modSp mod modNotesTx">
        <pc:chgData name="Sam Duncan" userId="c1d0992b-0ec5-443a-8c6c-87e1361e2b1d" providerId="ADAL" clId="{256B50B0-9A10-0B40-A0FD-C03A1003BF8E}" dt="2023-06-05T13:08:56.368" v="756" actId="20577"/>
        <pc:sldMkLst>
          <pc:docMk/>
          <pc:sldMk cId="3075885343" sldId="468"/>
        </pc:sldMkLst>
        <pc:spChg chg="mod">
          <ac:chgData name="Sam Duncan" userId="c1d0992b-0ec5-443a-8c6c-87e1361e2b1d" providerId="ADAL" clId="{256B50B0-9A10-0B40-A0FD-C03A1003BF8E}" dt="2023-06-05T13:07:53.557" v="686" actId="20577"/>
          <ac:spMkLst>
            <pc:docMk/>
            <pc:sldMk cId="3075885343" sldId="468"/>
            <ac:spMk id="3" creationId="{C3855533-CC1A-4D2B-9878-FC0D6C53A67A}"/>
          </ac:spMkLst>
        </pc:spChg>
        <pc:spChg chg="mod">
          <ac:chgData name="Sam Duncan" userId="c1d0992b-0ec5-443a-8c6c-87e1361e2b1d" providerId="ADAL" clId="{256B50B0-9A10-0B40-A0FD-C03A1003BF8E}" dt="2023-06-05T13:08:41.364" v="689" actId="20577"/>
          <ac:spMkLst>
            <pc:docMk/>
            <pc:sldMk cId="3075885343" sldId="468"/>
            <ac:spMk id="53" creationId="{693D04F3-B70C-4B4E-9A0B-ABCD147D57BA}"/>
          </ac:spMkLst>
        </pc:spChg>
      </pc:sldChg>
      <pc:sldChg chg="modNotesTx">
        <pc:chgData name="Sam Duncan" userId="c1d0992b-0ec5-443a-8c6c-87e1361e2b1d" providerId="ADAL" clId="{256B50B0-9A10-0B40-A0FD-C03A1003BF8E}" dt="2023-06-05T12:41:17.755" v="675" actId="20577"/>
        <pc:sldMkLst>
          <pc:docMk/>
          <pc:sldMk cId="1884266530" sldId="539"/>
        </pc:sldMkLst>
      </pc:sldChg>
      <pc:sldChg chg="delSp modSp mod modNotesTx">
        <pc:chgData name="Sam Duncan" userId="c1d0992b-0ec5-443a-8c6c-87e1361e2b1d" providerId="ADAL" clId="{256B50B0-9A10-0B40-A0FD-C03A1003BF8E}" dt="2023-06-05T15:00:36.849" v="1491" actId="20577"/>
        <pc:sldMkLst>
          <pc:docMk/>
          <pc:sldMk cId="397898859" sldId="553"/>
        </pc:sldMkLst>
        <pc:spChg chg="mod">
          <ac:chgData name="Sam Duncan" userId="c1d0992b-0ec5-443a-8c6c-87e1361e2b1d" providerId="ADAL" clId="{256B50B0-9A10-0B40-A0FD-C03A1003BF8E}" dt="2023-06-05T12:10:19.537" v="1" actId="1076"/>
          <ac:spMkLst>
            <pc:docMk/>
            <pc:sldMk cId="397898859" sldId="553"/>
            <ac:spMk id="20" creationId="{8617A52A-6C2A-0F95-03E2-3AC3094E6460}"/>
          </ac:spMkLst>
        </pc:spChg>
        <pc:spChg chg="del">
          <ac:chgData name="Sam Duncan" userId="c1d0992b-0ec5-443a-8c6c-87e1361e2b1d" providerId="ADAL" clId="{256B50B0-9A10-0B40-A0FD-C03A1003BF8E}" dt="2023-06-05T12:26:53.330" v="307" actId="478"/>
          <ac:spMkLst>
            <pc:docMk/>
            <pc:sldMk cId="397898859" sldId="553"/>
            <ac:spMk id="27" creationId="{DDAC5046-AF3A-B498-26B0-9C820AC21D36}"/>
          </ac:spMkLst>
        </pc:spChg>
        <pc:spChg chg="mod">
          <ac:chgData name="Sam Duncan" userId="c1d0992b-0ec5-443a-8c6c-87e1361e2b1d" providerId="ADAL" clId="{256B50B0-9A10-0B40-A0FD-C03A1003BF8E}" dt="2023-06-05T12:28:29.624" v="316" actId="20577"/>
          <ac:spMkLst>
            <pc:docMk/>
            <pc:sldMk cId="397898859" sldId="553"/>
            <ac:spMk id="53" creationId="{C043370A-ED14-0F55-3CAC-502635B9B8B5}"/>
          </ac:spMkLst>
        </pc:spChg>
        <pc:spChg chg="mod">
          <ac:chgData name="Sam Duncan" userId="c1d0992b-0ec5-443a-8c6c-87e1361e2b1d" providerId="ADAL" clId="{256B50B0-9A10-0B40-A0FD-C03A1003BF8E}" dt="2023-06-05T12:28:41.320" v="317" actId="1076"/>
          <ac:spMkLst>
            <pc:docMk/>
            <pc:sldMk cId="397898859" sldId="553"/>
            <ac:spMk id="55" creationId="{6F2B6CED-DE1C-969A-F9C7-5D24A242A53F}"/>
          </ac:spMkLst>
        </pc:spChg>
      </pc:sldChg>
      <pc:sldChg chg="modSp new mod">
        <pc:chgData name="Sam Duncan" userId="c1d0992b-0ec5-443a-8c6c-87e1361e2b1d" providerId="ADAL" clId="{256B50B0-9A10-0B40-A0FD-C03A1003BF8E}" dt="2023-06-05T12:16:35.621" v="238" actId="20577"/>
        <pc:sldMkLst>
          <pc:docMk/>
          <pc:sldMk cId="390204888" sldId="555"/>
        </pc:sldMkLst>
        <pc:spChg chg="mod">
          <ac:chgData name="Sam Duncan" userId="c1d0992b-0ec5-443a-8c6c-87e1361e2b1d" providerId="ADAL" clId="{256B50B0-9A10-0B40-A0FD-C03A1003BF8E}" dt="2023-06-05T12:16:35.621" v="238" actId="20577"/>
          <ac:spMkLst>
            <pc:docMk/>
            <pc:sldMk cId="390204888" sldId="555"/>
            <ac:spMk id="2" creationId="{BAB015C4-96AB-6576-A084-DCB3616BD203}"/>
          </ac:spMkLst>
        </pc:spChg>
      </pc:sldChg>
    </pc:docChg>
  </pc:docChgLst>
  <pc:docChgLst>
    <pc:chgData name="Nikki Papenfus" userId="S::npapenfus@openboxsoftware.com::2a405823-0c8b-419b-afb6-8159926c2e17" providerId="AD" clId="Web-{6485D394-5FBD-B060-1905-BA8C35A14C95}"/>
    <pc:docChg chg="modSld">
      <pc:chgData name="Nikki Papenfus" userId="S::npapenfus@openboxsoftware.com::2a405823-0c8b-419b-afb6-8159926c2e17" providerId="AD" clId="Web-{6485D394-5FBD-B060-1905-BA8C35A14C95}" dt="2023-05-31T09:37:25.943" v="14" actId="20577"/>
      <pc:docMkLst>
        <pc:docMk/>
      </pc:docMkLst>
      <pc:sldChg chg="modSp">
        <pc:chgData name="Nikki Papenfus" userId="S::npapenfus@openboxsoftware.com::2a405823-0c8b-419b-afb6-8159926c2e17" providerId="AD" clId="Web-{6485D394-5FBD-B060-1905-BA8C35A14C95}" dt="2023-05-31T09:37:25.943" v="14" actId="20577"/>
        <pc:sldMkLst>
          <pc:docMk/>
          <pc:sldMk cId="1372506682" sldId="478"/>
        </pc:sldMkLst>
        <pc:spChg chg="mod">
          <ac:chgData name="Nikki Papenfus" userId="S::npapenfus@openboxsoftware.com::2a405823-0c8b-419b-afb6-8159926c2e17" providerId="AD" clId="Web-{6485D394-5FBD-B060-1905-BA8C35A14C95}" dt="2023-05-31T09:37:19.786" v="7" actId="20577"/>
          <ac:spMkLst>
            <pc:docMk/>
            <pc:sldMk cId="1372506682" sldId="478"/>
            <ac:spMk id="2" creationId="{926268CD-6A91-46D5-9F2E-D63140C574C1}"/>
          </ac:spMkLst>
        </pc:spChg>
        <pc:spChg chg="mod">
          <ac:chgData name="Nikki Papenfus" userId="S::npapenfus@openboxsoftware.com::2a405823-0c8b-419b-afb6-8159926c2e17" providerId="AD" clId="Web-{6485D394-5FBD-B060-1905-BA8C35A14C95}" dt="2023-05-31T09:37:25.943" v="14" actId="20577"/>
          <ac:spMkLst>
            <pc:docMk/>
            <pc:sldMk cId="1372506682" sldId="478"/>
            <ac:spMk id="3" creationId="{CCE055E0-7725-4859-9475-AA12EAB230DD}"/>
          </ac:spMkLst>
        </pc:spChg>
      </pc:sldChg>
    </pc:docChg>
  </pc:docChgLst>
  <pc:docChgLst>
    <pc:chgData name="Sam Duncan" userId="c1d0992b-0ec5-443a-8c6c-87e1361e2b1d" providerId="ADAL" clId="{17CC1A03-BB0D-1E45-9F13-0ACF78DFC7C0}"/>
    <pc:docChg chg="modSld">
      <pc:chgData name="Sam Duncan" userId="c1d0992b-0ec5-443a-8c6c-87e1361e2b1d" providerId="ADAL" clId="{17CC1A03-BB0D-1E45-9F13-0ACF78DFC7C0}" dt="2023-09-20T10:41:42.692" v="58" actId="6549"/>
      <pc:docMkLst>
        <pc:docMk/>
      </pc:docMkLst>
      <pc:sldChg chg="modSp">
        <pc:chgData name="Sam Duncan" userId="c1d0992b-0ec5-443a-8c6c-87e1361e2b1d" providerId="ADAL" clId="{17CC1A03-BB0D-1E45-9F13-0ACF78DFC7C0}" dt="2023-09-20T10:36:06.856" v="5"/>
        <pc:sldMkLst>
          <pc:docMk/>
          <pc:sldMk cId="131517736" sldId="381"/>
        </pc:sldMkLst>
        <pc:spChg chg="mod">
          <ac:chgData name="Sam Duncan" userId="c1d0992b-0ec5-443a-8c6c-87e1361e2b1d" providerId="ADAL" clId="{17CC1A03-BB0D-1E45-9F13-0ACF78DFC7C0}" dt="2023-09-20T10:36:06.856" v="5"/>
          <ac:spMkLst>
            <pc:docMk/>
            <pc:sldMk cId="131517736" sldId="381"/>
            <ac:spMk id="7" creationId="{1C87C501-E33B-4C79-9659-C4B32C2525B6}"/>
          </ac:spMkLst>
        </pc:spChg>
      </pc:sldChg>
      <pc:sldChg chg="modSp mod">
        <pc:chgData name="Sam Duncan" userId="c1d0992b-0ec5-443a-8c6c-87e1361e2b1d" providerId="ADAL" clId="{17CC1A03-BB0D-1E45-9F13-0ACF78DFC7C0}" dt="2023-09-20T10:39:10.990" v="55" actId="20577"/>
        <pc:sldMkLst>
          <pc:docMk/>
          <pc:sldMk cId="3075885343" sldId="468"/>
        </pc:sldMkLst>
        <pc:spChg chg="mod">
          <ac:chgData name="Sam Duncan" userId="c1d0992b-0ec5-443a-8c6c-87e1361e2b1d" providerId="ADAL" clId="{17CC1A03-BB0D-1E45-9F13-0ACF78DFC7C0}" dt="2023-09-20T10:39:05.501" v="54" actId="20577"/>
          <ac:spMkLst>
            <pc:docMk/>
            <pc:sldMk cId="3075885343" sldId="468"/>
            <ac:spMk id="28" creationId="{87D1CE84-016D-34F8-A1EC-85D00E6FE765}"/>
          </ac:spMkLst>
        </pc:spChg>
        <pc:spChg chg="mod">
          <ac:chgData name="Sam Duncan" userId="c1d0992b-0ec5-443a-8c6c-87e1361e2b1d" providerId="ADAL" clId="{17CC1A03-BB0D-1E45-9F13-0ACF78DFC7C0}" dt="2023-09-20T10:36:06.856" v="5"/>
          <ac:spMkLst>
            <pc:docMk/>
            <pc:sldMk cId="3075885343" sldId="468"/>
            <ac:spMk id="43" creationId="{37DDABF1-AEEA-419D-9155-AC064EACA051}"/>
          </ac:spMkLst>
        </pc:spChg>
        <pc:spChg chg="mod">
          <ac:chgData name="Sam Duncan" userId="c1d0992b-0ec5-443a-8c6c-87e1361e2b1d" providerId="ADAL" clId="{17CC1A03-BB0D-1E45-9F13-0ACF78DFC7C0}" dt="2023-09-20T10:39:10.990" v="55" actId="20577"/>
          <ac:spMkLst>
            <pc:docMk/>
            <pc:sldMk cId="3075885343" sldId="468"/>
            <ac:spMk id="72" creationId="{B4E33628-6F48-2092-9ACF-A67D69DAFC2B}"/>
          </ac:spMkLst>
        </pc:spChg>
      </pc:sldChg>
      <pc:sldChg chg="modSp mod">
        <pc:chgData name="Sam Duncan" userId="c1d0992b-0ec5-443a-8c6c-87e1361e2b1d" providerId="ADAL" clId="{17CC1A03-BB0D-1E45-9F13-0ACF78DFC7C0}" dt="2023-09-20T10:41:42.692" v="58" actId="6549"/>
        <pc:sldMkLst>
          <pc:docMk/>
          <pc:sldMk cId="2184076965" sldId="475"/>
        </pc:sldMkLst>
        <pc:spChg chg="mod">
          <ac:chgData name="Sam Duncan" userId="c1d0992b-0ec5-443a-8c6c-87e1361e2b1d" providerId="ADAL" clId="{17CC1A03-BB0D-1E45-9F13-0ACF78DFC7C0}" dt="2023-09-20T10:41:42.692" v="58" actId="6549"/>
          <ac:spMkLst>
            <pc:docMk/>
            <pc:sldMk cId="2184076965" sldId="475"/>
            <ac:spMk id="3" creationId="{6A4C8B68-D38B-4693-92B0-05A9FCDD4793}"/>
          </ac:spMkLst>
        </pc:spChg>
      </pc:sldChg>
      <pc:sldChg chg="modSp">
        <pc:chgData name="Sam Duncan" userId="c1d0992b-0ec5-443a-8c6c-87e1361e2b1d" providerId="ADAL" clId="{17CC1A03-BB0D-1E45-9F13-0ACF78DFC7C0}" dt="2023-09-20T10:36:06.856" v="5"/>
        <pc:sldMkLst>
          <pc:docMk/>
          <pc:sldMk cId="2318602496" sldId="476"/>
        </pc:sldMkLst>
        <pc:spChg chg="mod">
          <ac:chgData name="Sam Duncan" userId="c1d0992b-0ec5-443a-8c6c-87e1361e2b1d" providerId="ADAL" clId="{17CC1A03-BB0D-1E45-9F13-0ACF78DFC7C0}" dt="2023-09-20T10:36:06.856" v="5"/>
          <ac:spMkLst>
            <pc:docMk/>
            <pc:sldMk cId="2318602496" sldId="476"/>
            <ac:spMk id="3" creationId="{3B054777-B34E-4D95-879B-E6E4AA81F951}"/>
          </ac:spMkLst>
        </pc:spChg>
      </pc:sldChg>
      <pc:sldChg chg="modSp mod">
        <pc:chgData name="Sam Duncan" userId="c1d0992b-0ec5-443a-8c6c-87e1361e2b1d" providerId="ADAL" clId="{17CC1A03-BB0D-1E45-9F13-0ACF78DFC7C0}" dt="2023-09-20T10:35:32.539" v="4" actId="20577"/>
        <pc:sldMkLst>
          <pc:docMk/>
          <pc:sldMk cId="1372506682" sldId="478"/>
        </pc:sldMkLst>
        <pc:spChg chg="mod">
          <ac:chgData name="Sam Duncan" userId="c1d0992b-0ec5-443a-8c6c-87e1361e2b1d" providerId="ADAL" clId="{17CC1A03-BB0D-1E45-9F13-0ACF78DFC7C0}" dt="2023-09-20T10:35:32.539" v="4" actId="20577"/>
          <ac:spMkLst>
            <pc:docMk/>
            <pc:sldMk cId="1372506682" sldId="478"/>
            <ac:spMk id="2" creationId="{926268CD-6A91-46D5-9F2E-D63140C574C1}"/>
          </ac:spMkLst>
        </pc:spChg>
      </pc:sldChg>
      <pc:sldChg chg="addSp modSp mod">
        <pc:chgData name="Sam Duncan" userId="c1d0992b-0ec5-443a-8c6c-87e1361e2b1d" providerId="ADAL" clId="{17CC1A03-BB0D-1E45-9F13-0ACF78DFC7C0}" dt="2023-09-20T10:37:59.648" v="46" actId="20577"/>
        <pc:sldMkLst>
          <pc:docMk/>
          <pc:sldMk cId="1884266530" sldId="539"/>
        </pc:sldMkLst>
        <pc:spChg chg="add mod">
          <ac:chgData name="Sam Duncan" userId="c1d0992b-0ec5-443a-8c6c-87e1361e2b1d" providerId="ADAL" clId="{17CC1A03-BB0D-1E45-9F13-0ACF78DFC7C0}" dt="2023-09-20T10:37:59.648" v="46" actId="20577"/>
          <ac:spMkLst>
            <pc:docMk/>
            <pc:sldMk cId="1884266530" sldId="539"/>
            <ac:spMk id="4" creationId="{F402FAB6-3EAD-2BA3-585D-A30B621655E4}"/>
          </ac:spMkLst>
        </pc:spChg>
      </pc:sldChg>
      <pc:sldChg chg="addSp modSp mod">
        <pc:chgData name="Sam Duncan" userId="c1d0992b-0ec5-443a-8c6c-87e1361e2b1d" providerId="ADAL" clId="{17CC1A03-BB0D-1E45-9F13-0ACF78DFC7C0}" dt="2023-09-20T10:38:24.529" v="51" actId="1076"/>
        <pc:sldMkLst>
          <pc:docMk/>
          <pc:sldMk cId="3990333599" sldId="541"/>
        </pc:sldMkLst>
        <pc:spChg chg="add mod">
          <ac:chgData name="Sam Duncan" userId="c1d0992b-0ec5-443a-8c6c-87e1361e2b1d" providerId="ADAL" clId="{17CC1A03-BB0D-1E45-9F13-0ACF78DFC7C0}" dt="2023-09-20T10:38:24.529" v="51" actId="1076"/>
          <ac:spMkLst>
            <pc:docMk/>
            <pc:sldMk cId="3990333599" sldId="541"/>
            <ac:spMk id="6" creationId="{1A3D5F68-97F3-2759-8484-993A64FFF625}"/>
          </ac:spMkLst>
        </pc:spChg>
      </pc:sldChg>
      <pc:sldChg chg="modSp modNotes">
        <pc:chgData name="Sam Duncan" userId="c1d0992b-0ec5-443a-8c6c-87e1361e2b1d" providerId="ADAL" clId="{17CC1A03-BB0D-1E45-9F13-0ACF78DFC7C0}" dt="2023-09-20T10:36:06.856" v="5"/>
        <pc:sldMkLst>
          <pc:docMk/>
          <pc:sldMk cId="1870263832" sldId="547"/>
        </pc:sldMkLst>
        <pc:spChg chg="mod">
          <ac:chgData name="Sam Duncan" userId="c1d0992b-0ec5-443a-8c6c-87e1361e2b1d" providerId="ADAL" clId="{17CC1A03-BB0D-1E45-9F13-0ACF78DFC7C0}" dt="2023-09-20T10:36:06.856" v="5"/>
          <ac:spMkLst>
            <pc:docMk/>
            <pc:sldMk cId="1870263832" sldId="547"/>
            <ac:spMk id="63" creationId="{FAF62AAA-FAFF-478D-84C5-7E5559983323}"/>
          </ac:spMkLst>
        </pc:spChg>
      </pc:sldChg>
      <pc:sldChg chg="addSp modSp mod">
        <pc:chgData name="Sam Duncan" userId="c1d0992b-0ec5-443a-8c6c-87e1361e2b1d" providerId="ADAL" clId="{17CC1A03-BB0D-1E45-9F13-0ACF78DFC7C0}" dt="2023-09-20T10:38:20.330" v="49" actId="1076"/>
        <pc:sldMkLst>
          <pc:docMk/>
          <pc:sldMk cId="3029045207" sldId="548"/>
        </pc:sldMkLst>
        <pc:spChg chg="add mod">
          <ac:chgData name="Sam Duncan" userId="c1d0992b-0ec5-443a-8c6c-87e1361e2b1d" providerId="ADAL" clId="{17CC1A03-BB0D-1E45-9F13-0ACF78DFC7C0}" dt="2023-09-20T10:38:20.330" v="49" actId="1076"/>
          <ac:spMkLst>
            <pc:docMk/>
            <pc:sldMk cId="3029045207" sldId="548"/>
            <ac:spMk id="6" creationId="{60686B99-C48A-F228-11C2-F13647290552}"/>
          </ac:spMkLst>
        </pc:spChg>
      </pc:sldChg>
      <pc:sldChg chg="addSp modSp">
        <pc:chgData name="Sam Duncan" userId="c1d0992b-0ec5-443a-8c6c-87e1361e2b1d" providerId="ADAL" clId="{17CC1A03-BB0D-1E45-9F13-0ACF78DFC7C0}" dt="2023-09-20T10:38:12.798" v="47"/>
        <pc:sldMkLst>
          <pc:docMk/>
          <pc:sldMk cId="1818151557" sldId="549"/>
        </pc:sldMkLst>
        <pc:spChg chg="add mod">
          <ac:chgData name="Sam Duncan" userId="c1d0992b-0ec5-443a-8c6c-87e1361e2b1d" providerId="ADAL" clId="{17CC1A03-BB0D-1E45-9F13-0ACF78DFC7C0}" dt="2023-09-20T10:38:12.798" v="47"/>
          <ac:spMkLst>
            <pc:docMk/>
            <pc:sldMk cId="1818151557" sldId="549"/>
            <ac:spMk id="6" creationId="{C436BA44-20D8-A2FC-2EB9-37572825231C}"/>
          </ac:spMkLst>
        </pc:spChg>
      </pc:sldChg>
      <pc:sldChg chg="addSp modSp mod">
        <pc:chgData name="Sam Duncan" userId="c1d0992b-0ec5-443a-8c6c-87e1361e2b1d" providerId="ADAL" clId="{17CC1A03-BB0D-1E45-9F13-0ACF78DFC7C0}" dt="2023-09-20T10:38:35.935" v="53" actId="1076"/>
        <pc:sldMkLst>
          <pc:docMk/>
          <pc:sldMk cId="1911653905" sldId="550"/>
        </pc:sldMkLst>
        <pc:spChg chg="add mod">
          <ac:chgData name="Sam Duncan" userId="c1d0992b-0ec5-443a-8c6c-87e1361e2b1d" providerId="ADAL" clId="{17CC1A03-BB0D-1E45-9F13-0ACF78DFC7C0}" dt="2023-09-20T10:38:35.935" v="53" actId="1076"/>
          <ac:spMkLst>
            <pc:docMk/>
            <pc:sldMk cId="1911653905" sldId="550"/>
            <ac:spMk id="6" creationId="{2CE5C361-0292-CA3D-D171-4330E19391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ZA"/>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CD264CFB-D406-4BF8-864F-084ED09EF3D7}" type="datetimeFigureOut">
              <a:rPr lang="en-ZA" smtClean="0"/>
              <a:t>2024/01/23</a:t>
            </a:fld>
            <a:endParaRPr lang="en-ZA"/>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ZA"/>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ZA"/>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515D45E1-659B-485D-B959-27B168964D11}" type="slidenum">
              <a:rPr lang="en-ZA" smtClean="0"/>
              <a:t>‹#›</a:t>
            </a:fld>
            <a:endParaRPr lang="en-ZA"/>
          </a:p>
        </p:txBody>
      </p:sp>
    </p:spTree>
    <p:extLst>
      <p:ext uri="{BB962C8B-B14F-4D97-AF65-F5344CB8AC3E}">
        <p14:creationId xmlns:p14="http://schemas.microsoft.com/office/powerpoint/2010/main" val="69009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2</a:t>
            </a:fld>
            <a:endParaRPr lang="en-ZA"/>
          </a:p>
        </p:txBody>
      </p:sp>
    </p:spTree>
    <p:extLst>
      <p:ext uri="{BB962C8B-B14F-4D97-AF65-F5344CB8AC3E}">
        <p14:creationId xmlns:p14="http://schemas.microsoft.com/office/powerpoint/2010/main" val="1110743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All figures are forecasted as at current business asks</a:t>
            </a:r>
          </a:p>
        </p:txBody>
      </p:sp>
      <p:sp>
        <p:nvSpPr>
          <p:cNvPr id="4" name="Slide Number Placeholder 3"/>
          <p:cNvSpPr>
            <a:spLocks noGrp="1"/>
          </p:cNvSpPr>
          <p:nvPr>
            <p:ph type="sldNum" sz="quarter" idx="5"/>
          </p:nvPr>
        </p:nvSpPr>
        <p:spPr/>
        <p:txBody>
          <a:bodyPr/>
          <a:lstStyle/>
          <a:p>
            <a:fld id="{34094135-D45E-499E-939E-01F4B6430191}" type="slidenum">
              <a:rPr lang="en-US" smtClean="0"/>
              <a:t>20</a:t>
            </a:fld>
            <a:endParaRPr lang="en-US"/>
          </a:p>
        </p:txBody>
      </p:sp>
    </p:spTree>
    <p:extLst>
      <p:ext uri="{BB962C8B-B14F-4D97-AF65-F5344CB8AC3E}">
        <p14:creationId xmlns:p14="http://schemas.microsoft.com/office/powerpoint/2010/main" val="334658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pPr defTabSz="495376">
              <a:defRPr/>
            </a:pPr>
            <a:fld id="{0B4164EC-5D26-427D-BDAE-7B7CE0A2A0C2}" type="slidenum">
              <a:rPr lang="en-ZA">
                <a:solidFill>
                  <a:prstClr val="black"/>
                </a:solidFill>
                <a:latin typeface="Calibri" panose="020F0502020204030204"/>
              </a:rPr>
              <a:pPr defTabSz="495376">
                <a:defRPr/>
              </a:pPr>
              <a:t>21</a:t>
            </a:fld>
            <a:endParaRPr lang="en-ZA">
              <a:solidFill>
                <a:prstClr val="black"/>
              </a:solidFill>
              <a:latin typeface="Calibri" panose="020F0502020204030204"/>
            </a:endParaRPr>
          </a:p>
        </p:txBody>
      </p:sp>
    </p:spTree>
    <p:extLst>
      <p:ext uri="{BB962C8B-B14F-4D97-AF65-F5344CB8AC3E}">
        <p14:creationId xmlns:p14="http://schemas.microsoft.com/office/powerpoint/2010/main" val="24902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23</a:t>
            </a:fld>
            <a:endParaRPr lang="en-ZA"/>
          </a:p>
        </p:txBody>
      </p:sp>
    </p:spTree>
    <p:extLst>
      <p:ext uri="{BB962C8B-B14F-4D97-AF65-F5344CB8AC3E}">
        <p14:creationId xmlns:p14="http://schemas.microsoft.com/office/powerpoint/2010/main" val="279345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tx1">
                    <a:lumMod val="65000"/>
                    <a:lumOff val="35000"/>
                  </a:schemeClr>
                </a:solidFill>
              </a:rPr>
              <a:t>An agile delivery approach </a:t>
            </a:r>
            <a:r>
              <a:rPr lang="en-ZA" sz="1200" dirty="0">
                <a:solidFill>
                  <a:schemeClr val="tx1">
                    <a:lumMod val="65000"/>
                    <a:lumOff val="35000"/>
                  </a:schemeClr>
                </a:solidFill>
              </a:rPr>
              <a:t>allows early delivery of outcomes &amp; provides flexibility to adjust for opportunities or issues uncovered during the project.</a:t>
            </a:r>
          </a:p>
          <a:p>
            <a:pPr marL="171450" indent="-171450">
              <a:buFont typeface="Arial" panose="020B0604020202020204" pitchFamily="34" charset="0"/>
              <a:buChar char="•"/>
            </a:pPr>
            <a:r>
              <a:rPr lang="en-US" sz="1200" dirty="0">
                <a:solidFill>
                  <a:schemeClr val="tx1">
                    <a:lumMod val="65000"/>
                    <a:lumOff val="35000"/>
                  </a:schemeClr>
                </a:solidFill>
              </a:rPr>
              <a:t>A living backlog will track outcomes to be delivered &amp; relative priority. This will evolve as we collaborate towards </a:t>
            </a:r>
            <a:r>
              <a:rPr lang="en-GB" sz="1200" dirty="0">
                <a:solidFill>
                  <a:schemeClr val="tx1">
                    <a:lumMod val="65000"/>
                    <a:lumOff val="35000"/>
                  </a:schemeClr>
                </a:solidFill>
              </a:rPr>
              <a:t>maximising</a:t>
            </a:r>
            <a:r>
              <a:rPr lang="en-US" sz="1200" dirty="0">
                <a:solidFill>
                  <a:schemeClr val="tx1">
                    <a:lumMod val="65000"/>
                    <a:lumOff val="35000"/>
                  </a:schemeClr>
                </a:solidFill>
              </a:rPr>
              <a:t> value delivered.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dirty="0">
                <a:solidFill>
                  <a:schemeClr val="tx1">
                    <a:lumMod val="65000"/>
                    <a:lumOff val="35000"/>
                  </a:schemeClr>
                </a:solidFill>
              </a:rPr>
              <a:t>The delivery team will meet &lt;CRE Client&gt; representatives every 3 weeks to demonstrate the outcomes delivered in the past 3-week period &amp; plan which outcomes will be worked on in the next 3-week period.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dirty="0">
                <a:solidFill>
                  <a:schemeClr val="tx1">
                    <a:lumMod val="65000"/>
                    <a:lumOff val="35000"/>
                  </a:schemeClr>
                </a:solidFill>
              </a:rPr>
              <a:t>Feedback will be incorporated into the backlog and updated forecasts will be communicated.</a:t>
            </a:r>
            <a:endParaRPr lang="en-ZA" sz="1200" dirty="0"/>
          </a:p>
          <a:p>
            <a:pPr marL="0" lv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34094135-D45E-499E-939E-01F4B6430191}" type="slidenum">
              <a:rPr lang="en-US" smtClean="0"/>
              <a:t>25</a:t>
            </a:fld>
            <a:endParaRPr lang="en-US"/>
          </a:p>
        </p:txBody>
      </p:sp>
    </p:spTree>
    <p:extLst>
      <p:ext uri="{BB962C8B-B14F-4D97-AF65-F5344CB8AC3E}">
        <p14:creationId xmlns:p14="http://schemas.microsoft.com/office/powerpoint/2010/main" val="311608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3</a:t>
            </a:fld>
            <a:endParaRPr lang="en-ZA"/>
          </a:p>
        </p:txBody>
      </p:sp>
    </p:spTree>
    <p:extLst>
      <p:ext uri="{BB962C8B-B14F-4D97-AF65-F5344CB8AC3E}">
        <p14:creationId xmlns:p14="http://schemas.microsoft.com/office/powerpoint/2010/main" val="69342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5D45E1-659B-485D-B959-27B168964D11}" type="slidenum">
              <a:rPr lang="en-ZA" smtClean="0"/>
              <a:t>7</a:t>
            </a:fld>
            <a:endParaRPr lang="en-ZA"/>
          </a:p>
        </p:txBody>
      </p:sp>
    </p:spTree>
    <p:extLst>
      <p:ext uri="{BB962C8B-B14F-4D97-AF65-F5344CB8AC3E}">
        <p14:creationId xmlns:p14="http://schemas.microsoft.com/office/powerpoint/2010/main" val="181954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a:t>Release 1</a:t>
            </a:r>
          </a:p>
          <a:p>
            <a:r>
              <a:rPr lang="en-ZA" b="0"/>
              <a:t>This is at the current point in time, likely to change as the project progresses.  But it is put together based on the process we’ve designed with Scott and Jacob and is tied to the demo we’ve built to showcase the hypothesized design with phases and tasks. i.e. we are not just grouping random development items, we are choosing the “stripe” of functionality required to cover the void process end-to-end.  </a:t>
            </a:r>
          </a:p>
          <a:p>
            <a:endParaRPr lang="en-ZA" b="0"/>
          </a:p>
          <a:p>
            <a:r>
              <a:rPr lang="en-US" b="1"/>
              <a:t>Release 1 requirements:</a:t>
            </a:r>
          </a:p>
          <a:p>
            <a:r>
              <a:rPr lang="en-US"/>
              <a:t>No additional licenses (assuming all actors already have licenses)</a:t>
            </a:r>
          </a:p>
          <a:p>
            <a:r>
              <a:rPr lang="en-US"/>
              <a:t>No new integrations</a:t>
            </a:r>
          </a:p>
          <a:p>
            <a:r>
              <a:rPr lang="en-US"/>
              <a:t>No migration of historical data</a:t>
            </a:r>
          </a:p>
          <a:p>
            <a:r>
              <a:rPr lang="en-US"/>
              <a:t>Data/file volumes may require archival strategy in the future</a:t>
            </a:r>
          </a:p>
          <a:p>
            <a:endParaRPr lang="en-ZA" b="0"/>
          </a:p>
          <a:p>
            <a:endParaRPr lang="en-ZA" b="0"/>
          </a:p>
          <a:p>
            <a:r>
              <a:rPr lang="en-ZA" b="1"/>
              <a:t>Items outside of void process</a:t>
            </a:r>
          </a:p>
          <a:p>
            <a:r>
              <a:rPr lang="en-ZA"/>
              <a:t>Building out renewal </a:t>
            </a:r>
            <a:r>
              <a:rPr lang="en-ZA" err="1"/>
              <a:t>functionalty</a:t>
            </a:r>
            <a:r>
              <a:rPr lang="en-ZA"/>
              <a:t> to be integrated with voids &amp; tenancies</a:t>
            </a:r>
          </a:p>
          <a:p>
            <a:r>
              <a:rPr lang="en-ZA"/>
              <a:t>Move In workflow</a:t>
            </a:r>
          </a:p>
          <a:p>
            <a:r>
              <a:rPr lang="en-ZA"/>
              <a:t>Pricing playbook</a:t>
            </a:r>
          </a:p>
          <a:p>
            <a:r>
              <a:rPr lang="en-ZA"/>
              <a:t>Tenant arrears in Salesforce</a:t>
            </a:r>
          </a:p>
          <a:p>
            <a:r>
              <a:rPr lang="en-ZA"/>
              <a:t>Complaints register</a:t>
            </a:r>
          </a:p>
          <a:p>
            <a:r>
              <a:rPr lang="en-ZA"/>
              <a:t>Minimising double entry in Hive</a:t>
            </a:r>
          </a:p>
          <a:p>
            <a:endParaRPr lang="en-ZA"/>
          </a:p>
          <a:p>
            <a:r>
              <a:rPr lang="en-ZA"/>
              <a:t>We have sprint 1 ready to go, we are ready to go in July </a:t>
            </a:r>
          </a:p>
        </p:txBody>
      </p:sp>
      <p:sp>
        <p:nvSpPr>
          <p:cNvPr id="4" name="Slide Number Placeholder 3"/>
          <p:cNvSpPr>
            <a:spLocks noGrp="1"/>
          </p:cNvSpPr>
          <p:nvPr>
            <p:ph type="sldNum" sz="quarter" idx="5"/>
          </p:nvPr>
        </p:nvSpPr>
        <p:spPr/>
        <p:txBody>
          <a:bodyPr/>
          <a:lstStyle/>
          <a:p>
            <a:fld id="{515D45E1-659B-485D-B959-27B168964D11}" type="slidenum">
              <a:rPr lang="en-ZA" smtClean="0"/>
              <a:t>9</a:t>
            </a:fld>
            <a:endParaRPr lang="en-ZA"/>
          </a:p>
        </p:txBody>
      </p:sp>
    </p:spTree>
    <p:extLst>
      <p:ext uri="{BB962C8B-B14F-4D97-AF65-F5344CB8AC3E}">
        <p14:creationId xmlns:p14="http://schemas.microsoft.com/office/powerpoint/2010/main" val="108392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15D45E1-659B-485D-B959-27B168964D11}" type="slidenum">
              <a:rPr lang="en-ZA" smtClean="0"/>
              <a:t>14</a:t>
            </a:fld>
            <a:endParaRPr lang="en-ZA" dirty="0"/>
          </a:p>
        </p:txBody>
      </p:sp>
    </p:spTree>
    <p:extLst>
      <p:ext uri="{BB962C8B-B14F-4D97-AF65-F5344CB8AC3E}">
        <p14:creationId xmlns:p14="http://schemas.microsoft.com/office/powerpoint/2010/main" val="2076963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15D45E1-659B-485D-B959-27B168964D11}" type="slidenum">
              <a:rPr lang="en-ZA" smtClean="0"/>
              <a:t>15</a:t>
            </a:fld>
            <a:endParaRPr lang="en-ZA" dirty="0"/>
          </a:p>
        </p:txBody>
      </p:sp>
    </p:spTree>
    <p:extLst>
      <p:ext uri="{BB962C8B-B14F-4D97-AF65-F5344CB8AC3E}">
        <p14:creationId xmlns:p14="http://schemas.microsoft.com/office/powerpoint/2010/main" val="159953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15D45E1-659B-485D-B959-27B168964D11}" type="slidenum">
              <a:rPr lang="en-ZA" smtClean="0"/>
              <a:t>16</a:t>
            </a:fld>
            <a:endParaRPr lang="en-ZA" dirty="0"/>
          </a:p>
        </p:txBody>
      </p:sp>
    </p:spTree>
    <p:extLst>
      <p:ext uri="{BB962C8B-B14F-4D97-AF65-F5344CB8AC3E}">
        <p14:creationId xmlns:p14="http://schemas.microsoft.com/office/powerpoint/2010/main" val="257447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15D45E1-659B-485D-B959-27B168964D11}" type="slidenum">
              <a:rPr lang="en-ZA" smtClean="0"/>
              <a:t>17</a:t>
            </a:fld>
            <a:endParaRPr lang="en-ZA" dirty="0"/>
          </a:p>
        </p:txBody>
      </p:sp>
    </p:spTree>
    <p:extLst>
      <p:ext uri="{BB962C8B-B14F-4D97-AF65-F5344CB8AC3E}">
        <p14:creationId xmlns:p14="http://schemas.microsoft.com/office/powerpoint/2010/main" val="16375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19</a:t>
            </a:fld>
            <a:endParaRPr lang="en-ZA"/>
          </a:p>
        </p:txBody>
      </p:sp>
    </p:spTree>
    <p:extLst>
      <p:ext uri="{BB962C8B-B14F-4D97-AF65-F5344CB8AC3E}">
        <p14:creationId xmlns:p14="http://schemas.microsoft.com/office/powerpoint/2010/main" val="2649966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No Skylin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3691943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age No Subheading">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967268"/>
            <a:ext cx="1422400" cy="161925"/>
          </a:xfrm>
          <a:prstGeom prst="rect">
            <a:avLst/>
          </a:prstGeom>
        </p:spPr>
      </p:pic>
    </p:spTree>
    <p:extLst>
      <p:ext uri="{BB962C8B-B14F-4D97-AF65-F5344CB8AC3E}">
        <p14:creationId xmlns:p14="http://schemas.microsoft.com/office/powerpoint/2010/main" val="4141441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269678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Skyline No Subheading">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386053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Pag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142993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65782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rgbClr val="ADADAD"/>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49399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A8EC68-FA28-440E-B08D-F8892DE0C69B}"/>
              </a:ext>
            </a:extLst>
          </p:cNvPr>
          <p:cNvSpPr>
            <a:spLocks noGrp="1"/>
          </p:cNvSpPr>
          <p:nvPr>
            <p:ph type="ctrTitle"/>
          </p:nvPr>
        </p:nvSpPr>
        <p:spPr>
          <a:xfrm>
            <a:off x="883920" y="2493819"/>
            <a:ext cx="10424160" cy="1032770"/>
          </a:xfrm>
        </p:spPr>
        <p:txBody>
          <a:bodyPr anchor="b"/>
          <a:lstStyle>
            <a:lvl1pPr algn="ctr">
              <a:defRPr sz="6000">
                <a:solidFill>
                  <a:srgbClr val="999999"/>
                </a:solidFill>
                <a:latin typeface="Proxima Nova Lt" panose="02000506030000020004" pitchFamily="50" charset="0"/>
              </a:defRPr>
            </a:lvl1pPr>
          </a:lstStyle>
          <a:p>
            <a:r>
              <a:rPr lang="en-US"/>
              <a:t>Click to edit Master title style</a:t>
            </a:r>
            <a:endParaRPr lang="en-ZA"/>
          </a:p>
        </p:txBody>
      </p:sp>
      <p:sp>
        <p:nvSpPr>
          <p:cNvPr id="4" name="Subtitle 2">
            <a:extLst>
              <a:ext uri="{FF2B5EF4-FFF2-40B4-BE49-F238E27FC236}">
                <a16:creationId xmlns:a16="http://schemas.microsoft.com/office/drawing/2014/main" id="{91A641CB-25B6-46DF-B429-231029DEF862}"/>
              </a:ext>
            </a:extLst>
          </p:cNvPr>
          <p:cNvSpPr>
            <a:spLocks noGrp="1"/>
          </p:cNvSpPr>
          <p:nvPr>
            <p:ph type="subTitle" idx="1"/>
          </p:nvPr>
        </p:nvSpPr>
        <p:spPr>
          <a:xfrm>
            <a:off x="1524000" y="3602037"/>
            <a:ext cx="9144000" cy="604203"/>
          </a:xfrm>
        </p:spPr>
        <p:txBody>
          <a:bodyPr/>
          <a:lstStyle>
            <a:lvl1pPr marL="0" indent="0" algn="ctr">
              <a:buNone/>
              <a:defRPr sz="2400">
                <a:solidFill>
                  <a:srgbClr val="999999"/>
                </a:solidFill>
                <a:latin typeface="Proxima Nova Lt"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Tree>
    <p:extLst>
      <p:ext uri="{BB962C8B-B14F-4D97-AF65-F5344CB8AC3E}">
        <p14:creationId xmlns:p14="http://schemas.microsoft.com/office/powerpoint/2010/main" val="304907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460624" y="2939040"/>
            <a:ext cx="7270751" cy="489960"/>
          </a:xfrm>
          <a:prstGeom prst="rect">
            <a:avLst/>
          </a:prstGeom>
        </p:spPr>
        <p:txBody>
          <a:bodyPr/>
          <a:lstStyle>
            <a:lvl1pPr marL="0" indent="0" algn="ctr">
              <a:buNone/>
              <a:defRPr sz="2400">
                <a:solidFill>
                  <a:srgbClr val="999999"/>
                </a:solidFill>
                <a:latin typeface="Proxima Nova Lt" panose="02000506030000020004" pitchFamily="50" charset="0"/>
              </a:defRPr>
            </a:lvl1pPr>
          </a:lstStyle>
          <a:p>
            <a:pPr lvl="0"/>
            <a:r>
              <a:rPr lang="en-US"/>
              <a:t>Edit Master text styles</a:t>
            </a:r>
          </a:p>
        </p:txBody>
      </p:sp>
    </p:spTree>
    <p:extLst>
      <p:ext uri="{BB962C8B-B14F-4D97-AF65-F5344CB8AC3E}">
        <p14:creationId xmlns:p14="http://schemas.microsoft.com/office/powerpoint/2010/main" val="17195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rgbClr val="ADADAD"/>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2508819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Pag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987436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spTree>
    <p:extLst>
      <p:ext uri="{BB962C8B-B14F-4D97-AF65-F5344CB8AC3E}">
        <p14:creationId xmlns:p14="http://schemas.microsoft.com/office/powerpoint/2010/main" val="1960164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73" r:id="rId4"/>
    <p:sldLayoutId id="214748367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8930" y="1105593"/>
            <a:ext cx="3534140" cy="1150362"/>
          </a:xfrm>
          <a:prstGeom prst="rect">
            <a:avLst/>
          </a:prstGeom>
        </p:spPr>
      </p:pic>
    </p:spTree>
    <p:extLst>
      <p:ext uri="{BB962C8B-B14F-4D97-AF65-F5344CB8AC3E}">
        <p14:creationId xmlns:p14="http://schemas.microsoft.com/office/powerpoint/2010/main" val="322284576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pic>
        <p:nvPicPr>
          <p:cNvPr id="4" name="Picture 3">
            <a:extLst>
              <a:ext uri="{FF2B5EF4-FFF2-40B4-BE49-F238E27FC236}">
                <a16:creationId xmlns:a16="http://schemas.microsoft.com/office/drawing/2014/main" id="{C349DD86-B84C-42A5-8D81-9D0A1C1F94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sp>
        <p:nvSpPr>
          <p:cNvPr id="5" name="Rectangle 4">
            <a:extLst>
              <a:ext uri="{FF2B5EF4-FFF2-40B4-BE49-F238E27FC236}">
                <a16:creationId xmlns:a16="http://schemas.microsoft.com/office/drawing/2014/main" id="{FF5568AF-2C93-464D-B6A5-A6987190E1DF}"/>
              </a:ext>
            </a:extLst>
          </p:cNvPr>
          <p:cNvSpPr/>
          <p:nvPr userDrawn="1"/>
        </p:nvSpPr>
        <p:spPr>
          <a:xfrm>
            <a:off x="0" y="831272"/>
            <a:ext cx="12192000" cy="6026728"/>
          </a:xfrm>
          <a:prstGeom prst="rect">
            <a:avLst/>
          </a:prstGeom>
          <a:gradFill flip="none" rotWithShape="1">
            <a:gsLst>
              <a:gs pos="0">
                <a:schemeClr val="bg1"/>
              </a:gs>
              <a:gs pos="65000">
                <a:srgbClr val="FFFFFF"/>
              </a:gs>
              <a:gs pos="83000">
                <a:srgbClr val="FFFFFF">
                  <a:alpha val="82000"/>
                </a:srgbClr>
              </a:gs>
              <a:gs pos="100000">
                <a:srgbClr val="C7D5ED">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477655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6.xml"/><Relationship Id="rId16" Type="http://schemas.openxmlformats.org/officeDocument/2006/relationships/image" Target="../media/image28.svg"/><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9.png"/><Relationship Id="rId5" Type="http://schemas.openxmlformats.org/officeDocument/2006/relationships/image" Target="../media/image17.png"/><Relationship Id="rId10" Type="http://schemas.openxmlformats.org/officeDocument/2006/relationships/image" Target="../media/image28.svg"/><Relationship Id="rId4" Type="http://schemas.openxmlformats.org/officeDocument/2006/relationships/image" Target="../media/image16.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26.svg"/><Relationship Id="rId2" Type="http://schemas.openxmlformats.org/officeDocument/2006/relationships/notesSlide" Target="../notesSlides/notesSlide10.xml"/><Relationship Id="rId16" Type="http://schemas.openxmlformats.org/officeDocument/2006/relationships/image" Target="../media/image44.svg"/><Relationship Id="rId1" Type="http://schemas.openxmlformats.org/officeDocument/2006/relationships/slideLayout" Target="../slideLayouts/slideLayout11.xml"/><Relationship Id="rId6" Type="http://schemas.openxmlformats.org/officeDocument/2006/relationships/image" Target="../media/image36.svg"/><Relationship Id="rId11" Type="http://schemas.openxmlformats.org/officeDocument/2006/relationships/image" Target="../media/image25.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68CD-6A91-46D5-9F2E-D63140C574C1}"/>
              </a:ext>
            </a:extLst>
          </p:cNvPr>
          <p:cNvSpPr>
            <a:spLocks noGrp="1"/>
          </p:cNvSpPr>
          <p:nvPr>
            <p:ph type="ctrTitle"/>
          </p:nvPr>
        </p:nvSpPr>
        <p:spPr/>
        <p:txBody>
          <a:bodyPr lIns="91440" tIns="45720" rIns="91440" bIns="45720" anchor="b"/>
          <a:lstStyle/>
          <a:p>
            <a:endParaRPr lang="en-US" sz="5400" dirty="0"/>
          </a:p>
        </p:txBody>
      </p:sp>
      <p:sp>
        <p:nvSpPr>
          <p:cNvPr id="3" name="Subtitle 2">
            <a:extLst>
              <a:ext uri="{FF2B5EF4-FFF2-40B4-BE49-F238E27FC236}">
                <a16:creationId xmlns:a16="http://schemas.microsoft.com/office/drawing/2014/main" id="{CCE055E0-7725-4859-9475-AA12EAB230DD}"/>
              </a:ext>
            </a:extLst>
          </p:cNvPr>
          <p:cNvSpPr>
            <a:spLocks noGrp="1"/>
          </p:cNvSpPr>
          <p:nvPr>
            <p:ph type="subTitle" idx="1"/>
          </p:nvPr>
        </p:nvSpPr>
        <p:spPr/>
        <p:txBody>
          <a:bodyPr lIns="91440" tIns="45720" rIns="91440" bIns="45720" anchor="t"/>
          <a:lstStyle/>
          <a:p>
            <a:r>
              <a:rPr lang="en-ZA" sz="2800" dirty="0">
                <a:latin typeface="Proxima Nova Lt"/>
              </a:rPr>
              <a:t>Void Management</a:t>
            </a:r>
            <a:endParaRPr lang="en-US" sz="2800" dirty="0"/>
          </a:p>
        </p:txBody>
      </p:sp>
    </p:spTree>
    <p:extLst>
      <p:ext uri="{BB962C8B-B14F-4D97-AF65-F5344CB8AC3E}">
        <p14:creationId xmlns:p14="http://schemas.microsoft.com/office/powerpoint/2010/main" val="1372506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7" y="1298376"/>
            <a:ext cx="8958299" cy="5193323"/>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67EFEDAA-A384-745F-85D1-8F1C0DB3D34B}"/>
              </a:ext>
            </a:extLst>
          </p:cNvPr>
          <p:cNvPicPr>
            <a:picLocks noChangeAspect="1"/>
          </p:cNvPicPr>
          <p:nvPr/>
        </p:nvPicPr>
        <p:blipFill>
          <a:blip r:embed="rId3"/>
          <a:stretch>
            <a:fillRect/>
          </a:stretch>
        </p:blipFill>
        <p:spPr>
          <a:xfrm>
            <a:off x="2527560" y="1630896"/>
            <a:ext cx="6768204" cy="4230816"/>
          </a:xfrm>
          <a:prstGeom prst="rect">
            <a:avLst/>
          </a:prstGeom>
        </p:spPr>
      </p:pic>
      <p:sp>
        <p:nvSpPr>
          <p:cNvPr id="5" name="Speech Bubble: Rectangle with Corners Rounded 4">
            <a:extLst>
              <a:ext uri="{FF2B5EF4-FFF2-40B4-BE49-F238E27FC236}">
                <a16:creationId xmlns:a16="http://schemas.microsoft.com/office/drawing/2014/main" id="{C93AEE2D-35EA-0E5C-3AA6-6A842E767E71}"/>
              </a:ext>
            </a:extLst>
          </p:cNvPr>
          <p:cNvSpPr/>
          <p:nvPr/>
        </p:nvSpPr>
        <p:spPr>
          <a:xfrm>
            <a:off x="9489639" y="2780522"/>
            <a:ext cx="1732870" cy="1622077"/>
          </a:xfrm>
          <a:prstGeom prst="wedgeRoundRectCallout">
            <a:avLst>
              <a:gd name="adj1" fmla="val -70001"/>
              <a:gd name="adj2" fmla="val 3122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Tasks created with due dates based on void start &amp; future vacant date</a:t>
            </a:r>
          </a:p>
        </p:txBody>
      </p:sp>
      <p:sp>
        <p:nvSpPr>
          <p:cNvPr id="8" name="Speech Bubble: Rectangle with Corners Rounded 7">
            <a:extLst>
              <a:ext uri="{FF2B5EF4-FFF2-40B4-BE49-F238E27FC236}">
                <a16:creationId xmlns:a16="http://schemas.microsoft.com/office/drawing/2014/main" id="{5BFEF408-6425-F487-37FC-4EFAEB37104E}"/>
              </a:ext>
            </a:extLst>
          </p:cNvPr>
          <p:cNvSpPr/>
          <p:nvPr/>
        </p:nvSpPr>
        <p:spPr>
          <a:xfrm>
            <a:off x="545543" y="1516937"/>
            <a:ext cx="1688366" cy="2140664"/>
          </a:xfrm>
          <a:prstGeom prst="wedgeRoundRectCallout">
            <a:avLst>
              <a:gd name="adj1" fmla="val 67993"/>
              <a:gd name="adj2" fmla="val -2317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Void record creates single source of truth for collaboration &amp; tracking of all void activities</a:t>
            </a:r>
          </a:p>
        </p:txBody>
      </p:sp>
      <p:sp>
        <p:nvSpPr>
          <p:cNvPr id="6" name="Rounded Rectangle 5">
            <a:extLst>
              <a:ext uri="{FF2B5EF4-FFF2-40B4-BE49-F238E27FC236}">
                <a16:creationId xmlns:a16="http://schemas.microsoft.com/office/drawing/2014/main" id="{C436BA44-20D8-A2FC-2EB9-37572825231C}"/>
              </a:ext>
            </a:extLst>
          </p:cNvPr>
          <p:cNvSpPr/>
          <p:nvPr/>
        </p:nvSpPr>
        <p:spPr>
          <a:xfrm>
            <a:off x="2714325" y="1848050"/>
            <a:ext cx="558265" cy="125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 Client</a:t>
            </a:r>
          </a:p>
        </p:txBody>
      </p:sp>
    </p:spTree>
    <p:extLst>
      <p:ext uri="{BB962C8B-B14F-4D97-AF65-F5344CB8AC3E}">
        <p14:creationId xmlns:p14="http://schemas.microsoft.com/office/powerpoint/2010/main" val="181815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 </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69C42D0B-3DBB-9AD7-3673-53E0554D5AF6}"/>
              </a:ext>
            </a:extLst>
          </p:cNvPr>
          <p:cNvPicPr>
            <a:picLocks noChangeAspect="1"/>
          </p:cNvPicPr>
          <p:nvPr/>
        </p:nvPicPr>
        <p:blipFill>
          <a:blip r:embed="rId3"/>
          <a:stretch>
            <a:fillRect/>
          </a:stretch>
        </p:blipFill>
        <p:spPr>
          <a:xfrm>
            <a:off x="2505075" y="1634245"/>
            <a:ext cx="6773729" cy="4216010"/>
          </a:xfrm>
          <a:prstGeom prst="rect">
            <a:avLst/>
          </a:prstGeom>
        </p:spPr>
      </p:pic>
      <p:sp>
        <p:nvSpPr>
          <p:cNvPr id="5" name="Speech Bubble: Rectangle with Corners Rounded 4">
            <a:extLst>
              <a:ext uri="{FF2B5EF4-FFF2-40B4-BE49-F238E27FC236}">
                <a16:creationId xmlns:a16="http://schemas.microsoft.com/office/drawing/2014/main" id="{C167E958-29B0-57FE-FF39-6456D9522808}"/>
              </a:ext>
            </a:extLst>
          </p:cNvPr>
          <p:cNvSpPr/>
          <p:nvPr/>
        </p:nvSpPr>
        <p:spPr>
          <a:xfrm>
            <a:off x="8458643" y="2202025"/>
            <a:ext cx="2206988" cy="867748"/>
          </a:xfrm>
          <a:prstGeom prst="wedgeRoundRectCallout">
            <a:avLst>
              <a:gd name="adj1" fmla="val -59777"/>
              <a:gd name="adj2" fmla="val 29807"/>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Consolidated view of tasks at building level</a:t>
            </a:r>
          </a:p>
        </p:txBody>
      </p:sp>
      <p:sp>
        <p:nvSpPr>
          <p:cNvPr id="6" name="Rounded Rectangle 5">
            <a:extLst>
              <a:ext uri="{FF2B5EF4-FFF2-40B4-BE49-F238E27FC236}">
                <a16:creationId xmlns:a16="http://schemas.microsoft.com/office/drawing/2014/main" id="{1A3D5F68-97F3-2759-8484-993A64FFF625}"/>
              </a:ext>
            </a:extLst>
          </p:cNvPr>
          <p:cNvSpPr/>
          <p:nvPr/>
        </p:nvSpPr>
        <p:spPr>
          <a:xfrm>
            <a:off x="2714325" y="1915426"/>
            <a:ext cx="558265" cy="125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 Client</a:t>
            </a:r>
          </a:p>
        </p:txBody>
      </p:sp>
    </p:spTree>
    <p:extLst>
      <p:ext uri="{BB962C8B-B14F-4D97-AF65-F5344CB8AC3E}">
        <p14:creationId xmlns:p14="http://schemas.microsoft.com/office/powerpoint/2010/main" val="399033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 </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9711DBF7-D99F-24DB-66A9-C7213FE6B227}"/>
              </a:ext>
            </a:extLst>
          </p:cNvPr>
          <p:cNvPicPr>
            <a:picLocks noChangeAspect="1"/>
          </p:cNvPicPr>
          <p:nvPr/>
        </p:nvPicPr>
        <p:blipFill>
          <a:blip r:embed="rId3"/>
          <a:stretch>
            <a:fillRect/>
          </a:stretch>
        </p:blipFill>
        <p:spPr>
          <a:xfrm>
            <a:off x="2506663" y="1628001"/>
            <a:ext cx="6755246" cy="4207965"/>
          </a:xfrm>
          <a:prstGeom prst="rect">
            <a:avLst/>
          </a:prstGeom>
        </p:spPr>
      </p:pic>
      <p:sp>
        <p:nvSpPr>
          <p:cNvPr id="4" name="Speech Bubble: Rectangle with Corners Rounded 3">
            <a:extLst>
              <a:ext uri="{FF2B5EF4-FFF2-40B4-BE49-F238E27FC236}">
                <a16:creationId xmlns:a16="http://schemas.microsoft.com/office/drawing/2014/main" id="{88C6807A-D2D2-D0CF-2C48-755CC6E62164}"/>
              </a:ext>
            </a:extLst>
          </p:cNvPr>
          <p:cNvSpPr/>
          <p:nvPr/>
        </p:nvSpPr>
        <p:spPr>
          <a:xfrm>
            <a:off x="8864081" y="1626096"/>
            <a:ext cx="2329465" cy="1404258"/>
          </a:xfrm>
          <a:prstGeom prst="wedgeRoundRectCallout">
            <a:avLst>
              <a:gd name="adj1" fmla="val -63324"/>
              <a:gd name="adj2" fmla="val 22805"/>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Reports &amp; Dashboards to give visibility into KPI's, overdue tasks, workload by user, etc.</a:t>
            </a:r>
          </a:p>
        </p:txBody>
      </p:sp>
      <p:sp>
        <p:nvSpPr>
          <p:cNvPr id="6" name="Rounded Rectangle 5">
            <a:extLst>
              <a:ext uri="{FF2B5EF4-FFF2-40B4-BE49-F238E27FC236}">
                <a16:creationId xmlns:a16="http://schemas.microsoft.com/office/drawing/2014/main" id="{2CE5C361-0292-CA3D-D171-4330E19391DB}"/>
              </a:ext>
            </a:extLst>
          </p:cNvPr>
          <p:cNvSpPr/>
          <p:nvPr/>
        </p:nvSpPr>
        <p:spPr>
          <a:xfrm>
            <a:off x="2769655" y="1915427"/>
            <a:ext cx="558265" cy="125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 Client</a:t>
            </a:r>
          </a:p>
        </p:txBody>
      </p:sp>
    </p:spTree>
    <p:extLst>
      <p:ext uri="{BB962C8B-B14F-4D97-AF65-F5344CB8AC3E}">
        <p14:creationId xmlns:p14="http://schemas.microsoft.com/office/powerpoint/2010/main" val="191165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square&#10;&#10;Description automatically generated">
            <a:extLst>
              <a:ext uri="{FF2B5EF4-FFF2-40B4-BE49-F238E27FC236}">
                <a16:creationId xmlns:a16="http://schemas.microsoft.com/office/drawing/2014/main" id="{18A16BB2-43CB-4796-9068-83397958A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019" y="1178663"/>
            <a:ext cx="2530457" cy="5646645"/>
          </a:xfrm>
          <a:prstGeom prst="rect">
            <a:avLst/>
          </a:prstGeom>
        </p:spPr>
      </p:pic>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highlight>
                <a:srgbClr val="00FF00"/>
              </a:highlight>
            </a:endParaRPr>
          </a:p>
        </p:txBody>
      </p:sp>
      <p:pic>
        <p:nvPicPr>
          <p:cNvPr id="4" name="Picture 3">
            <a:extLst>
              <a:ext uri="{FF2B5EF4-FFF2-40B4-BE49-F238E27FC236}">
                <a16:creationId xmlns:a16="http://schemas.microsoft.com/office/drawing/2014/main" id="{11AECA08-4E01-9B2D-115B-77B531906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253" y="1190771"/>
            <a:ext cx="2530457" cy="5646645"/>
          </a:xfrm>
          <a:prstGeom prst="rect">
            <a:avLst/>
          </a:prstGeom>
        </p:spPr>
      </p:pic>
      <p:pic>
        <p:nvPicPr>
          <p:cNvPr id="3" name="Picture 4">
            <a:extLst>
              <a:ext uri="{FF2B5EF4-FFF2-40B4-BE49-F238E27FC236}">
                <a16:creationId xmlns:a16="http://schemas.microsoft.com/office/drawing/2014/main" id="{8BCF0021-D7C0-1ECD-E5B4-A19202D4AF6A}"/>
              </a:ext>
            </a:extLst>
          </p:cNvPr>
          <p:cNvPicPr>
            <a:picLocks noChangeAspect="1"/>
          </p:cNvPicPr>
          <p:nvPr/>
        </p:nvPicPr>
        <p:blipFill rotWithShape="1">
          <a:blip r:embed="rId3"/>
          <a:srcRect t="291"/>
          <a:stretch/>
        </p:blipFill>
        <p:spPr>
          <a:xfrm>
            <a:off x="2183858" y="1898248"/>
            <a:ext cx="1977593" cy="426968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84AF80B-5776-50E1-70B8-66DE401AFDA8}"/>
              </a:ext>
            </a:extLst>
          </p:cNvPr>
          <p:cNvPicPr>
            <a:picLocks noChangeAspect="1"/>
          </p:cNvPicPr>
          <p:nvPr/>
        </p:nvPicPr>
        <p:blipFill>
          <a:blip r:embed="rId4"/>
          <a:stretch>
            <a:fillRect/>
          </a:stretch>
        </p:blipFill>
        <p:spPr>
          <a:xfrm>
            <a:off x="6914165" y="1853184"/>
            <a:ext cx="1986167" cy="4302616"/>
          </a:xfrm>
          <a:prstGeom prst="rect">
            <a:avLst/>
          </a:prstGeom>
        </p:spPr>
      </p:pic>
      <p:sp>
        <p:nvSpPr>
          <p:cNvPr id="9" name="Speech Bubble: Rectangle with Corners Rounded 8">
            <a:extLst>
              <a:ext uri="{FF2B5EF4-FFF2-40B4-BE49-F238E27FC236}">
                <a16:creationId xmlns:a16="http://schemas.microsoft.com/office/drawing/2014/main" id="{79F09585-065C-AC72-E100-8ABCFE397883}"/>
              </a:ext>
            </a:extLst>
          </p:cNvPr>
          <p:cNvSpPr/>
          <p:nvPr/>
        </p:nvSpPr>
        <p:spPr>
          <a:xfrm>
            <a:off x="8721979" y="2787308"/>
            <a:ext cx="1168470" cy="740370"/>
          </a:xfrm>
          <a:prstGeom prst="wedgeRoundRectCallout">
            <a:avLst>
              <a:gd name="adj1" fmla="val -138365"/>
              <a:gd name="adj2" fmla="val -66968"/>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Attach photos </a:t>
            </a:r>
          </a:p>
        </p:txBody>
      </p:sp>
      <p:sp>
        <p:nvSpPr>
          <p:cNvPr id="10" name="Speech Bubble: Rectangle with Corners Rounded 9">
            <a:extLst>
              <a:ext uri="{FF2B5EF4-FFF2-40B4-BE49-F238E27FC236}">
                <a16:creationId xmlns:a16="http://schemas.microsoft.com/office/drawing/2014/main" id="{A35B0EB8-9E4E-F387-DCF7-2E3593366F70}"/>
              </a:ext>
            </a:extLst>
          </p:cNvPr>
          <p:cNvSpPr/>
          <p:nvPr/>
        </p:nvSpPr>
        <p:spPr>
          <a:xfrm>
            <a:off x="2813296" y="1053626"/>
            <a:ext cx="2696310" cy="674521"/>
          </a:xfrm>
          <a:prstGeom prst="wedgeRoundRectCallout">
            <a:avLst>
              <a:gd name="adj1" fmla="val -23261"/>
              <a:gd name="adj2" fmla="val 81467"/>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View and complete tasks on the mobile app </a:t>
            </a:r>
          </a:p>
        </p:txBody>
      </p:sp>
    </p:spTree>
    <p:extLst>
      <p:ext uri="{BB962C8B-B14F-4D97-AF65-F5344CB8AC3E}">
        <p14:creationId xmlns:p14="http://schemas.microsoft.com/office/powerpoint/2010/main" val="376526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E6824C-0B60-DB2C-F2BF-77083E1C1FA0}"/>
              </a:ext>
            </a:extLst>
          </p:cNvPr>
          <p:cNvSpPr>
            <a:spLocks noGrp="1"/>
          </p:cNvSpPr>
          <p:nvPr>
            <p:ph type="body" sz="quarter" idx="11"/>
          </p:nvPr>
        </p:nvSpPr>
        <p:spPr/>
        <p:txBody>
          <a:bodyPr/>
          <a:lstStyle/>
          <a:p>
            <a:r>
              <a:rPr lang="en-US" dirty="0"/>
              <a:t>Non-Financial Benefits </a:t>
            </a:r>
            <a:endParaRPr lang="en-ZA" dirty="0"/>
          </a:p>
        </p:txBody>
      </p:sp>
      <p:sp>
        <p:nvSpPr>
          <p:cNvPr id="10" name="Flowchart: Connector 9">
            <a:extLst>
              <a:ext uri="{FF2B5EF4-FFF2-40B4-BE49-F238E27FC236}">
                <a16:creationId xmlns:a16="http://schemas.microsoft.com/office/drawing/2014/main" id="{93E79B74-220F-D080-CCB5-276D4C415768}"/>
              </a:ext>
            </a:extLst>
          </p:cNvPr>
          <p:cNvSpPr/>
          <p:nvPr/>
        </p:nvSpPr>
        <p:spPr>
          <a:xfrm>
            <a:off x="3238427" y="1603140"/>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Reduce costs of temporarily rehousing new tenants if a tenant refuses to move out</a:t>
            </a:r>
          </a:p>
        </p:txBody>
      </p:sp>
      <p:sp>
        <p:nvSpPr>
          <p:cNvPr id="11" name="Flowchart: Connector 10">
            <a:extLst>
              <a:ext uri="{FF2B5EF4-FFF2-40B4-BE49-F238E27FC236}">
                <a16:creationId xmlns:a16="http://schemas.microsoft.com/office/drawing/2014/main" id="{7EEC9C01-6CCD-F238-308A-B19854DA32E5}"/>
              </a:ext>
            </a:extLst>
          </p:cNvPr>
          <p:cNvSpPr/>
          <p:nvPr/>
        </p:nvSpPr>
        <p:spPr>
          <a:xfrm>
            <a:off x="5986723" y="2343695"/>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Reduce </a:t>
            </a:r>
          </a:p>
          <a:p>
            <a:pPr algn="ctr"/>
            <a:r>
              <a:rPr lang="en-US" sz="1100" dirty="0"/>
              <a:t># of deposits not returned in required timeframe (currently 10-15%)</a:t>
            </a:r>
            <a:endParaRPr lang="en-ZA" sz="1100" dirty="0"/>
          </a:p>
        </p:txBody>
      </p:sp>
      <p:sp>
        <p:nvSpPr>
          <p:cNvPr id="21" name="Flowchart: Connector 20">
            <a:extLst>
              <a:ext uri="{FF2B5EF4-FFF2-40B4-BE49-F238E27FC236}">
                <a16:creationId xmlns:a16="http://schemas.microsoft.com/office/drawing/2014/main" id="{F1770CC2-3C9E-91C3-62D2-6054F393237B}"/>
              </a:ext>
            </a:extLst>
          </p:cNvPr>
          <p:cNvSpPr/>
          <p:nvPr/>
        </p:nvSpPr>
        <p:spPr>
          <a:xfrm>
            <a:off x="809652" y="2756152"/>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Incorporate move out &amp; renewal information into single view of tenant</a:t>
            </a:r>
            <a:endParaRPr lang="en-ZA" sz="1100" dirty="0">
              <a:solidFill>
                <a:schemeClr val="bg1"/>
              </a:solidFill>
            </a:endParaRPr>
          </a:p>
        </p:txBody>
      </p:sp>
      <p:sp>
        <p:nvSpPr>
          <p:cNvPr id="24" name="Flowchart: Connector 23">
            <a:extLst>
              <a:ext uri="{FF2B5EF4-FFF2-40B4-BE49-F238E27FC236}">
                <a16:creationId xmlns:a16="http://schemas.microsoft.com/office/drawing/2014/main" id="{FB853BE5-EC8D-4292-47AB-41D47FC93007}"/>
              </a:ext>
            </a:extLst>
          </p:cNvPr>
          <p:cNvSpPr/>
          <p:nvPr/>
        </p:nvSpPr>
        <p:spPr>
          <a:xfrm>
            <a:off x="1927501" y="4118912"/>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Integrate with future complaints module </a:t>
            </a:r>
            <a:endParaRPr lang="en-ZA" sz="1100" dirty="0">
              <a:solidFill>
                <a:schemeClr val="bg1"/>
              </a:solidFill>
            </a:endParaRPr>
          </a:p>
        </p:txBody>
      </p:sp>
      <p:sp>
        <p:nvSpPr>
          <p:cNvPr id="25" name="Flowchart: Connector 24">
            <a:extLst>
              <a:ext uri="{FF2B5EF4-FFF2-40B4-BE49-F238E27FC236}">
                <a16:creationId xmlns:a16="http://schemas.microsoft.com/office/drawing/2014/main" id="{67A2F6FF-F353-0A4E-19E3-27F911FCE87E}"/>
              </a:ext>
            </a:extLst>
          </p:cNvPr>
          <p:cNvSpPr/>
          <p:nvPr/>
        </p:nvSpPr>
        <p:spPr>
          <a:xfrm>
            <a:off x="3599060" y="3326184"/>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Faster response times</a:t>
            </a:r>
            <a:endParaRPr lang="en-ZA" sz="1100" dirty="0">
              <a:solidFill>
                <a:schemeClr val="bg1"/>
              </a:solidFill>
            </a:endParaRPr>
          </a:p>
        </p:txBody>
      </p:sp>
      <p:sp>
        <p:nvSpPr>
          <p:cNvPr id="28" name="Flowchart: Connector 27">
            <a:extLst>
              <a:ext uri="{FF2B5EF4-FFF2-40B4-BE49-F238E27FC236}">
                <a16:creationId xmlns:a16="http://schemas.microsoft.com/office/drawing/2014/main" id="{0745176D-0356-C30C-EE46-7C89C02F0F41}"/>
              </a:ext>
            </a:extLst>
          </p:cNvPr>
          <p:cNvSpPr/>
          <p:nvPr/>
        </p:nvSpPr>
        <p:spPr>
          <a:xfrm>
            <a:off x="4781700" y="1519163"/>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Improve Accuracy &amp; Reduce Errors</a:t>
            </a:r>
            <a:endParaRPr lang="en-ZA" sz="1400" dirty="0"/>
          </a:p>
        </p:txBody>
      </p:sp>
      <p:sp>
        <p:nvSpPr>
          <p:cNvPr id="23" name="Flowchart: Connector 22">
            <a:extLst>
              <a:ext uri="{FF2B5EF4-FFF2-40B4-BE49-F238E27FC236}">
                <a16:creationId xmlns:a16="http://schemas.microsoft.com/office/drawing/2014/main" id="{464CF09C-3811-D48C-31CC-48E3E122CA6B}"/>
              </a:ext>
            </a:extLst>
          </p:cNvPr>
          <p:cNvSpPr/>
          <p:nvPr/>
        </p:nvSpPr>
        <p:spPr>
          <a:xfrm>
            <a:off x="2272021" y="2758228"/>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Improve Tenant Experience</a:t>
            </a:r>
            <a:endParaRPr lang="en-ZA" sz="1400" dirty="0"/>
          </a:p>
        </p:txBody>
      </p:sp>
      <p:grpSp>
        <p:nvGrpSpPr>
          <p:cNvPr id="40" name="Group 39">
            <a:extLst>
              <a:ext uri="{FF2B5EF4-FFF2-40B4-BE49-F238E27FC236}">
                <a16:creationId xmlns:a16="http://schemas.microsoft.com/office/drawing/2014/main" id="{28D76DF6-8654-3B34-E168-70241D565D05}"/>
              </a:ext>
            </a:extLst>
          </p:cNvPr>
          <p:cNvGrpSpPr/>
          <p:nvPr/>
        </p:nvGrpSpPr>
        <p:grpSpPr>
          <a:xfrm>
            <a:off x="307107" y="1435174"/>
            <a:ext cx="1671559" cy="1586789"/>
            <a:chOff x="307107" y="1354489"/>
            <a:chExt cx="1671559" cy="1586789"/>
          </a:xfrm>
        </p:grpSpPr>
        <p:sp>
          <p:nvSpPr>
            <p:cNvPr id="31" name="Flowchart: Connector 30">
              <a:extLst>
                <a:ext uri="{FF2B5EF4-FFF2-40B4-BE49-F238E27FC236}">
                  <a16:creationId xmlns:a16="http://schemas.microsoft.com/office/drawing/2014/main" id="{BD6E1931-9101-04E9-2E07-E40181DB0756}"/>
                </a:ext>
              </a:extLst>
            </p:cNvPr>
            <p:cNvSpPr/>
            <p:nvPr/>
          </p:nvSpPr>
          <p:spPr>
            <a:xfrm>
              <a:off x="307107" y="1354489"/>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ZA" sz="1400" dirty="0"/>
            </a:p>
          </p:txBody>
        </p:sp>
        <p:sp>
          <p:nvSpPr>
            <p:cNvPr id="39" name="TextBox 38">
              <a:extLst>
                <a:ext uri="{FF2B5EF4-FFF2-40B4-BE49-F238E27FC236}">
                  <a16:creationId xmlns:a16="http://schemas.microsoft.com/office/drawing/2014/main" id="{4F801782-4889-BA9D-B56D-73E28A924FEB}"/>
                </a:ext>
              </a:extLst>
            </p:cNvPr>
            <p:cNvSpPr txBox="1"/>
            <p:nvPr/>
          </p:nvSpPr>
          <p:spPr>
            <a:xfrm>
              <a:off x="395998" y="1886273"/>
              <a:ext cx="1493776" cy="523220"/>
            </a:xfrm>
            <a:prstGeom prst="rect">
              <a:avLst/>
            </a:prstGeom>
            <a:noFill/>
          </p:spPr>
          <p:txBody>
            <a:bodyPr wrap="square">
              <a:spAutoFit/>
            </a:bodyPr>
            <a:lstStyle/>
            <a:p>
              <a:pPr algn="ctr"/>
              <a:r>
                <a:rPr lang="en-US" sz="1400" dirty="0">
                  <a:solidFill>
                    <a:schemeClr val="bg1"/>
                  </a:solidFill>
                </a:rPr>
                <a:t>Enhance Collaboration</a:t>
              </a:r>
              <a:endParaRPr lang="en-ZA" sz="1400" dirty="0">
                <a:solidFill>
                  <a:schemeClr val="bg1"/>
                </a:solidFill>
              </a:endParaRPr>
            </a:p>
          </p:txBody>
        </p:sp>
      </p:grpSp>
      <p:sp>
        <p:nvSpPr>
          <p:cNvPr id="13" name="Flowchart: Connector 12">
            <a:extLst>
              <a:ext uri="{FF2B5EF4-FFF2-40B4-BE49-F238E27FC236}">
                <a16:creationId xmlns:a16="http://schemas.microsoft.com/office/drawing/2014/main" id="{A37B0C25-7E51-41AB-FB96-9EE922E081BE}"/>
              </a:ext>
            </a:extLst>
          </p:cNvPr>
          <p:cNvSpPr/>
          <p:nvPr/>
        </p:nvSpPr>
        <p:spPr>
          <a:xfrm>
            <a:off x="9651311" y="4134837"/>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Consolidated view of building-level activities</a:t>
            </a:r>
            <a:endParaRPr lang="en-ZA" sz="1100" dirty="0">
              <a:solidFill>
                <a:schemeClr val="bg1"/>
              </a:solidFill>
            </a:endParaRPr>
          </a:p>
        </p:txBody>
      </p:sp>
      <p:sp>
        <p:nvSpPr>
          <p:cNvPr id="15" name="Flowchart: Connector 14">
            <a:extLst>
              <a:ext uri="{FF2B5EF4-FFF2-40B4-BE49-F238E27FC236}">
                <a16:creationId xmlns:a16="http://schemas.microsoft.com/office/drawing/2014/main" id="{A5D18895-3997-2A67-5228-37100C808CCD}"/>
              </a:ext>
            </a:extLst>
          </p:cNvPr>
          <p:cNvSpPr/>
          <p:nvPr/>
        </p:nvSpPr>
        <p:spPr>
          <a:xfrm>
            <a:off x="8324402" y="4851940"/>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Reduce # of people &amp; visits (carbon footprint) required to complete onsite activities</a:t>
            </a:r>
            <a:endParaRPr lang="en-ZA" sz="1100" dirty="0">
              <a:solidFill>
                <a:schemeClr val="bg1"/>
              </a:solidFill>
            </a:endParaRPr>
          </a:p>
        </p:txBody>
      </p:sp>
      <p:sp>
        <p:nvSpPr>
          <p:cNvPr id="16" name="Flowchart: Connector 15">
            <a:extLst>
              <a:ext uri="{FF2B5EF4-FFF2-40B4-BE49-F238E27FC236}">
                <a16:creationId xmlns:a16="http://schemas.microsoft.com/office/drawing/2014/main" id="{50485B17-4AD0-11A7-7442-6BDA96ED3510}"/>
              </a:ext>
            </a:extLst>
          </p:cNvPr>
          <p:cNvSpPr/>
          <p:nvPr/>
        </p:nvSpPr>
        <p:spPr>
          <a:xfrm>
            <a:off x="9526445" y="918898"/>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1100" dirty="0"/>
              <a:t>Improve decision-making &amp; resource planning</a:t>
            </a:r>
          </a:p>
        </p:txBody>
      </p:sp>
      <p:sp>
        <p:nvSpPr>
          <p:cNvPr id="17" name="Flowchart: Connector 16">
            <a:extLst>
              <a:ext uri="{FF2B5EF4-FFF2-40B4-BE49-F238E27FC236}">
                <a16:creationId xmlns:a16="http://schemas.microsoft.com/office/drawing/2014/main" id="{044E7907-E8F6-BCD9-0E02-547DA9B26296}"/>
              </a:ext>
            </a:extLst>
          </p:cNvPr>
          <p:cNvSpPr/>
          <p:nvPr/>
        </p:nvSpPr>
        <p:spPr>
          <a:xfrm>
            <a:off x="10206768" y="2202772"/>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More accurate predictions of future works required, budget &amp; timelines</a:t>
            </a:r>
            <a:endParaRPr lang="en-ZA" sz="1100" dirty="0">
              <a:solidFill>
                <a:schemeClr val="bg1"/>
              </a:solidFill>
            </a:endParaRPr>
          </a:p>
        </p:txBody>
      </p:sp>
      <p:sp>
        <p:nvSpPr>
          <p:cNvPr id="18" name="Flowchart: Connector 17">
            <a:extLst>
              <a:ext uri="{FF2B5EF4-FFF2-40B4-BE49-F238E27FC236}">
                <a16:creationId xmlns:a16="http://schemas.microsoft.com/office/drawing/2014/main" id="{96416410-8683-8D17-1902-CCE704DE43D7}"/>
              </a:ext>
            </a:extLst>
          </p:cNvPr>
          <p:cNvSpPr/>
          <p:nvPr/>
        </p:nvSpPr>
        <p:spPr>
          <a:xfrm>
            <a:off x="8913932" y="2885419"/>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Build on 360° View of Property &amp; Unit</a:t>
            </a:r>
            <a:endParaRPr lang="en-ZA" sz="1400" dirty="0"/>
          </a:p>
        </p:txBody>
      </p:sp>
      <p:sp>
        <p:nvSpPr>
          <p:cNvPr id="20" name="Flowchart: Connector 19">
            <a:extLst>
              <a:ext uri="{FF2B5EF4-FFF2-40B4-BE49-F238E27FC236}">
                <a16:creationId xmlns:a16="http://schemas.microsoft.com/office/drawing/2014/main" id="{1E43B3C2-C485-4E2E-910E-68220792839E}"/>
              </a:ext>
            </a:extLst>
          </p:cNvPr>
          <p:cNvSpPr/>
          <p:nvPr/>
        </p:nvSpPr>
        <p:spPr>
          <a:xfrm>
            <a:off x="8071359" y="955612"/>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Enhance Data Visibility </a:t>
            </a:r>
            <a:endParaRPr lang="en-ZA" sz="1400" dirty="0"/>
          </a:p>
        </p:txBody>
      </p:sp>
      <p:sp>
        <p:nvSpPr>
          <p:cNvPr id="29" name="Flowchart: Connector 28">
            <a:extLst>
              <a:ext uri="{FF2B5EF4-FFF2-40B4-BE49-F238E27FC236}">
                <a16:creationId xmlns:a16="http://schemas.microsoft.com/office/drawing/2014/main" id="{28173F55-6644-57A8-939C-A84C0ECC6FC8}"/>
              </a:ext>
            </a:extLst>
          </p:cNvPr>
          <p:cNvSpPr/>
          <p:nvPr/>
        </p:nvSpPr>
        <p:spPr>
          <a:xfrm>
            <a:off x="5593822" y="4967542"/>
            <a:ext cx="1671559" cy="1586789"/>
          </a:xfrm>
          <a:prstGeom prst="flowChartConnector">
            <a:avLst/>
          </a:prstGeom>
          <a:solidFill>
            <a:srgbClr val="65BCAC"/>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solidFill>
                  <a:schemeClr val="bg1"/>
                </a:solidFill>
              </a:rPr>
              <a:t>Multiply efficiencies already </a:t>
            </a:r>
            <a:r>
              <a:rPr lang="en-GB" sz="1100" dirty="0">
                <a:solidFill>
                  <a:schemeClr val="bg1"/>
                </a:solidFill>
              </a:rPr>
              <a:t>realised</a:t>
            </a:r>
            <a:r>
              <a:rPr lang="en-US" sz="1100" dirty="0">
                <a:solidFill>
                  <a:schemeClr val="bg1"/>
                </a:solidFill>
              </a:rPr>
              <a:t> @ Clippers Quay with a  consolidated view of void tasks</a:t>
            </a:r>
          </a:p>
        </p:txBody>
      </p:sp>
      <p:sp>
        <p:nvSpPr>
          <p:cNvPr id="30" name="Flowchart: Connector 29">
            <a:extLst>
              <a:ext uri="{FF2B5EF4-FFF2-40B4-BE49-F238E27FC236}">
                <a16:creationId xmlns:a16="http://schemas.microsoft.com/office/drawing/2014/main" id="{7DB29C2B-49A0-A31E-625D-2F276EA4ED00}"/>
              </a:ext>
            </a:extLst>
          </p:cNvPr>
          <p:cNvSpPr/>
          <p:nvPr/>
        </p:nvSpPr>
        <p:spPr>
          <a:xfrm>
            <a:off x="6903405" y="4320251"/>
            <a:ext cx="1671559" cy="1586789"/>
          </a:xfrm>
          <a:prstGeom prst="flowChartConnector">
            <a:avLst/>
          </a:prstGeom>
          <a:solidFill>
            <a:srgbClr val="25646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Improve ESG Performance</a:t>
            </a:r>
            <a:endParaRPr lang="en-ZA" sz="1400" dirty="0"/>
          </a:p>
        </p:txBody>
      </p:sp>
      <p:cxnSp>
        <p:nvCxnSpPr>
          <p:cNvPr id="55" name="Straight Connector 54">
            <a:extLst>
              <a:ext uri="{FF2B5EF4-FFF2-40B4-BE49-F238E27FC236}">
                <a16:creationId xmlns:a16="http://schemas.microsoft.com/office/drawing/2014/main" id="{D9657B6D-C810-3334-3FAE-EC7D83CACD3A}"/>
              </a:ext>
            </a:extLst>
          </p:cNvPr>
          <p:cNvCxnSpPr/>
          <p:nvPr/>
        </p:nvCxnSpPr>
        <p:spPr>
          <a:xfrm>
            <a:off x="1023357" y="1019690"/>
            <a:ext cx="1422400" cy="0"/>
          </a:xfrm>
          <a:prstGeom prst="line">
            <a:avLst/>
          </a:prstGeom>
          <a:ln w="19050">
            <a:solidFill>
              <a:srgbClr val="2564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0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8EEEC877-FCA6-0387-4D51-D6230C2B147E}"/>
              </a:ext>
            </a:extLst>
          </p:cNvPr>
          <p:cNvSpPr/>
          <p:nvPr/>
        </p:nvSpPr>
        <p:spPr>
          <a:xfrm>
            <a:off x="575231" y="4597819"/>
            <a:ext cx="5269271" cy="1995479"/>
          </a:xfrm>
          <a:prstGeom prst="roundRect">
            <a:avLst>
              <a:gd name="adj" fmla="val 4130"/>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a:extLst>
              <a:ext uri="{FF2B5EF4-FFF2-40B4-BE49-F238E27FC236}">
                <a16:creationId xmlns:a16="http://schemas.microsoft.com/office/drawing/2014/main" id="{67E6824C-0B60-DB2C-F2BF-77083E1C1FA0}"/>
              </a:ext>
            </a:extLst>
          </p:cNvPr>
          <p:cNvSpPr>
            <a:spLocks noGrp="1"/>
          </p:cNvSpPr>
          <p:nvPr>
            <p:ph type="body" sz="quarter" idx="11"/>
          </p:nvPr>
        </p:nvSpPr>
        <p:spPr>
          <a:xfrm>
            <a:off x="912635" y="366301"/>
            <a:ext cx="5248476" cy="575344"/>
          </a:xfrm>
        </p:spPr>
        <p:txBody>
          <a:bodyPr/>
          <a:lstStyle/>
          <a:p>
            <a:r>
              <a:rPr lang="en-US" dirty="0"/>
              <a:t>Improving Speed &amp; Efficiency </a:t>
            </a:r>
          </a:p>
        </p:txBody>
      </p:sp>
      <p:sp>
        <p:nvSpPr>
          <p:cNvPr id="15" name="Text Placeholder 3">
            <a:extLst>
              <a:ext uri="{FF2B5EF4-FFF2-40B4-BE49-F238E27FC236}">
                <a16:creationId xmlns:a16="http://schemas.microsoft.com/office/drawing/2014/main" id="{438BCF92-8A70-1E53-B76D-B90F442D5CA8}"/>
              </a:ext>
            </a:extLst>
          </p:cNvPr>
          <p:cNvSpPr txBox="1">
            <a:spLocks/>
          </p:cNvSpPr>
          <p:nvPr/>
        </p:nvSpPr>
        <p:spPr>
          <a:xfrm>
            <a:off x="1335805" y="5657203"/>
            <a:ext cx="3748122" cy="8436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ZA" sz="1600" dirty="0">
                <a:solidFill>
                  <a:schemeClr val="bg1"/>
                </a:solidFill>
                <a:latin typeface="Proxima Nova Lt" panose="02000506030000020004" pitchFamily="50" charset="0"/>
              </a:rPr>
              <a:t>Hire fewer temporary staff @ £2,000 pm </a:t>
            </a:r>
          </a:p>
          <a:p>
            <a:pPr marL="0" indent="0" algn="ctr">
              <a:spcBef>
                <a:spcPts val="0"/>
              </a:spcBef>
              <a:buNone/>
            </a:pPr>
            <a:r>
              <a:rPr lang="en-ZA" sz="1600" dirty="0">
                <a:solidFill>
                  <a:schemeClr val="bg1"/>
                </a:solidFill>
                <a:latin typeface="Proxima Nova Lt" panose="02000506030000020004" pitchFamily="50" charset="0"/>
              </a:rPr>
              <a:t> </a:t>
            </a:r>
            <a:r>
              <a:rPr lang="en-ZA" sz="2000" b="1" dirty="0">
                <a:solidFill>
                  <a:schemeClr val="bg1"/>
                </a:solidFill>
                <a:latin typeface="Proxima Nova Lt" panose="02000506030000020004" pitchFamily="50" charset="0"/>
              </a:rPr>
              <a:t>Savings £4,000 pm </a:t>
            </a:r>
            <a:endParaRPr lang="en-US" sz="1600" b="1" dirty="0">
              <a:solidFill>
                <a:schemeClr val="bg1"/>
              </a:solidFill>
              <a:latin typeface="Proxima Nova Lt" panose="02000506030000020004" pitchFamily="50" charset="0"/>
            </a:endParaRPr>
          </a:p>
        </p:txBody>
      </p:sp>
      <p:sp>
        <p:nvSpPr>
          <p:cNvPr id="43" name="Rectangle: Rounded Corners 42">
            <a:extLst>
              <a:ext uri="{FF2B5EF4-FFF2-40B4-BE49-F238E27FC236}">
                <a16:creationId xmlns:a16="http://schemas.microsoft.com/office/drawing/2014/main" id="{E9021801-C885-DD4B-3F85-10C4A420E500}"/>
              </a:ext>
            </a:extLst>
          </p:cNvPr>
          <p:cNvSpPr/>
          <p:nvPr/>
        </p:nvSpPr>
        <p:spPr>
          <a:xfrm>
            <a:off x="6418114" y="323884"/>
            <a:ext cx="5269138"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Benefits to Improve Efficiency </a:t>
            </a:r>
          </a:p>
        </p:txBody>
      </p:sp>
      <p:grpSp>
        <p:nvGrpSpPr>
          <p:cNvPr id="167" name="Group 166">
            <a:extLst>
              <a:ext uri="{FF2B5EF4-FFF2-40B4-BE49-F238E27FC236}">
                <a16:creationId xmlns:a16="http://schemas.microsoft.com/office/drawing/2014/main" id="{3C6D9F3D-3BB3-071D-C975-B848A0CB4E1D}"/>
              </a:ext>
            </a:extLst>
          </p:cNvPr>
          <p:cNvGrpSpPr/>
          <p:nvPr/>
        </p:nvGrpSpPr>
        <p:grpSpPr>
          <a:xfrm>
            <a:off x="2913847" y="2860219"/>
            <a:ext cx="6515903" cy="988769"/>
            <a:chOff x="2824499" y="2667724"/>
            <a:chExt cx="6304944" cy="988769"/>
          </a:xfrm>
        </p:grpSpPr>
        <p:sp>
          <p:nvSpPr>
            <p:cNvPr id="49" name="Rectangle: Rounded Corners 48">
              <a:extLst>
                <a:ext uri="{FF2B5EF4-FFF2-40B4-BE49-F238E27FC236}">
                  <a16:creationId xmlns:a16="http://schemas.microsoft.com/office/drawing/2014/main" id="{94CB3AE1-2E41-75A1-5AC9-49EF7FDECBB1}"/>
                </a:ext>
              </a:extLst>
            </p:cNvPr>
            <p:cNvSpPr/>
            <p:nvPr/>
          </p:nvSpPr>
          <p:spPr>
            <a:xfrm>
              <a:off x="2824499" y="2667724"/>
              <a:ext cx="6304944" cy="988769"/>
            </a:xfrm>
            <a:prstGeom prst="roundRect">
              <a:avLst>
                <a:gd name="adj" fmla="val 4130"/>
              </a:avLst>
            </a:prstGeom>
            <a:solidFill>
              <a:srgbClr val="65BCA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 Placeholder 3">
              <a:extLst>
                <a:ext uri="{FF2B5EF4-FFF2-40B4-BE49-F238E27FC236}">
                  <a16:creationId xmlns:a16="http://schemas.microsoft.com/office/drawing/2014/main" id="{9F61772B-AF4E-CEDC-FB2C-C0BEE2DA395B}"/>
                </a:ext>
              </a:extLst>
            </p:cNvPr>
            <p:cNvSpPr txBox="1">
              <a:spLocks/>
            </p:cNvSpPr>
            <p:nvPr/>
          </p:nvSpPr>
          <p:spPr>
            <a:xfrm>
              <a:off x="4130543" y="2819485"/>
              <a:ext cx="4733609" cy="68524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ZA" sz="2000" b="1" dirty="0">
                  <a:solidFill>
                    <a:srgbClr val="65BCAC"/>
                  </a:solidFill>
                  <a:latin typeface="Proxima Nova Lt" panose="02000506030000020004" pitchFamily="50" charset="0"/>
                </a:rPr>
                <a:t>33% less time to complete a void</a:t>
              </a:r>
              <a:endParaRPr lang="en-US" sz="2000" b="1" dirty="0">
                <a:solidFill>
                  <a:srgbClr val="65BCAC"/>
                </a:solidFill>
                <a:latin typeface="Proxima Nova Lt" panose="02000506030000020004" pitchFamily="50" charset="0"/>
              </a:endParaRPr>
            </a:p>
            <a:p>
              <a:pPr marL="0" indent="0">
                <a:spcBef>
                  <a:spcPts val="0"/>
                </a:spcBef>
                <a:buNone/>
              </a:pPr>
              <a:endParaRPr lang="en-ZA" sz="900" b="1" dirty="0">
                <a:solidFill>
                  <a:srgbClr val="65BCAC"/>
                </a:solidFill>
                <a:latin typeface="Proxima Nova Lt" panose="02000506030000020004" pitchFamily="50" charset="0"/>
              </a:endParaRPr>
            </a:p>
            <a:p>
              <a:pPr marL="0" indent="0">
                <a:spcBef>
                  <a:spcPts val="0"/>
                </a:spcBef>
                <a:buNone/>
              </a:pPr>
              <a:r>
                <a:rPr lang="en-ZA" sz="2000" b="1" dirty="0">
                  <a:solidFill>
                    <a:srgbClr val="65BCAC"/>
                  </a:solidFill>
                  <a:latin typeface="Proxima Nova Lt" panose="02000506030000020004" pitchFamily="50" charset="0"/>
                </a:rPr>
                <a:t>Reduce onsite visits from 6 to 4 per void</a:t>
              </a:r>
              <a:endParaRPr lang="en-ZA" sz="700" b="1" dirty="0">
                <a:solidFill>
                  <a:srgbClr val="65BCAC"/>
                </a:solidFill>
                <a:latin typeface="Proxima Nova Lt" panose="02000506030000020004" pitchFamily="50" charset="0"/>
              </a:endParaRPr>
            </a:p>
          </p:txBody>
        </p:sp>
        <p:pic>
          <p:nvPicPr>
            <p:cNvPr id="89" name="Graphic 88" descr="Bullseye outline">
              <a:extLst>
                <a:ext uri="{FF2B5EF4-FFF2-40B4-BE49-F238E27FC236}">
                  <a16:creationId xmlns:a16="http://schemas.microsoft.com/office/drawing/2014/main" id="{B4269B67-2F4F-8E4A-C5DC-9A74FE447A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303" y="2704908"/>
              <a:ext cx="914400" cy="914400"/>
            </a:xfrm>
            <a:prstGeom prst="rect">
              <a:avLst/>
            </a:prstGeom>
          </p:spPr>
        </p:pic>
      </p:grpSp>
      <p:sp>
        <p:nvSpPr>
          <p:cNvPr id="46" name="Rectangle: Rounded Corners 45">
            <a:extLst>
              <a:ext uri="{FF2B5EF4-FFF2-40B4-BE49-F238E27FC236}">
                <a16:creationId xmlns:a16="http://schemas.microsoft.com/office/drawing/2014/main" id="{3A0FA664-02ED-0341-BF9D-4EB356A77898}"/>
              </a:ext>
            </a:extLst>
          </p:cNvPr>
          <p:cNvSpPr/>
          <p:nvPr/>
        </p:nvSpPr>
        <p:spPr>
          <a:xfrm>
            <a:off x="6418114" y="790919"/>
            <a:ext cx="5269138" cy="1775764"/>
          </a:xfrm>
          <a:prstGeom prst="roundRect">
            <a:avLst>
              <a:gd name="adj" fmla="val 5943"/>
            </a:avLst>
          </a:prstGeom>
          <a:solidFill>
            <a:schemeClr val="bg1"/>
          </a:solidFill>
          <a:ln>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3">
            <a:extLst>
              <a:ext uri="{FF2B5EF4-FFF2-40B4-BE49-F238E27FC236}">
                <a16:creationId xmlns:a16="http://schemas.microsoft.com/office/drawing/2014/main" id="{6A406D05-6065-597E-AABD-130CB7C0CBA8}"/>
              </a:ext>
            </a:extLst>
          </p:cNvPr>
          <p:cNvSpPr txBox="1">
            <a:spLocks/>
          </p:cNvSpPr>
          <p:nvPr/>
        </p:nvSpPr>
        <p:spPr>
          <a:xfrm>
            <a:off x="6522472" y="790919"/>
            <a:ext cx="5136163" cy="178382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Consolidated view of building-level activities.</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Time saved by automating the manual process.</a:t>
            </a:r>
          </a:p>
          <a:p>
            <a:pPr lvl="1">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Automated alerts &amp; team handovers</a:t>
            </a:r>
          </a:p>
          <a:p>
            <a:pPr lvl="1">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Fewer emails.</a:t>
            </a:r>
          </a:p>
          <a:p>
            <a:pPr lvl="1">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Fewer spreadsheets &amp; trackers to maintain.</a:t>
            </a:r>
          </a:p>
          <a:p>
            <a:pPr lvl="1">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Ensuring required information is completed.</a:t>
            </a:r>
          </a:p>
          <a:p>
            <a:pPr lvl="1">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Centralized &amp; accessible information.</a:t>
            </a:r>
          </a:p>
        </p:txBody>
      </p:sp>
      <p:sp>
        <p:nvSpPr>
          <p:cNvPr id="119" name="TextBox 118">
            <a:extLst>
              <a:ext uri="{FF2B5EF4-FFF2-40B4-BE49-F238E27FC236}">
                <a16:creationId xmlns:a16="http://schemas.microsoft.com/office/drawing/2014/main" id="{1BD1E16E-458D-8D6A-5B90-5CCE62F370D2}"/>
              </a:ext>
            </a:extLst>
          </p:cNvPr>
          <p:cNvSpPr txBox="1"/>
          <p:nvPr/>
        </p:nvSpPr>
        <p:spPr>
          <a:xfrm>
            <a:off x="1339356" y="4310013"/>
            <a:ext cx="3741020" cy="369332"/>
          </a:xfrm>
          <a:prstGeom prst="rect">
            <a:avLst/>
          </a:prstGeom>
          <a:noFill/>
        </p:spPr>
        <p:txBody>
          <a:bodyPr wrap="square">
            <a:spAutoFit/>
          </a:bodyPr>
          <a:lstStyle>
            <a:defPPr>
              <a:defRPr lang="en-US"/>
            </a:defPPr>
            <a:lvl1pPr>
              <a:defRPr b="1">
                <a:solidFill>
                  <a:srgbClr val="65BCAC"/>
                </a:solidFill>
                <a:latin typeface="Proxima Nova Lt" panose="02000506030000020004" pitchFamily="50" charset="0"/>
              </a:defRPr>
            </a:lvl1pPr>
          </a:lstStyle>
          <a:p>
            <a:pPr algn="ctr"/>
            <a:r>
              <a:rPr lang="en-US" dirty="0">
                <a:solidFill>
                  <a:schemeClr val="bg1"/>
                </a:solidFill>
              </a:rPr>
              <a:t>Immediate Gains</a:t>
            </a:r>
            <a:endParaRPr lang="en-ZA" dirty="0">
              <a:solidFill>
                <a:schemeClr val="bg1"/>
              </a:solidFill>
            </a:endParaRPr>
          </a:p>
        </p:txBody>
      </p:sp>
      <p:sp>
        <p:nvSpPr>
          <p:cNvPr id="123" name="TextBox 122">
            <a:extLst>
              <a:ext uri="{FF2B5EF4-FFF2-40B4-BE49-F238E27FC236}">
                <a16:creationId xmlns:a16="http://schemas.microsoft.com/office/drawing/2014/main" id="{CF448573-B393-C432-C7BD-AA71A60835EB}"/>
              </a:ext>
            </a:extLst>
          </p:cNvPr>
          <p:cNvSpPr txBox="1"/>
          <p:nvPr/>
        </p:nvSpPr>
        <p:spPr>
          <a:xfrm>
            <a:off x="790940" y="4795467"/>
            <a:ext cx="4837853" cy="892552"/>
          </a:xfrm>
          <a:prstGeom prst="rect">
            <a:avLst/>
          </a:prstGeom>
          <a:noFill/>
        </p:spPr>
        <p:txBody>
          <a:bodyPr wrap="square">
            <a:spAutoFit/>
          </a:bodyPr>
          <a:lstStyle/>
          <a:p>
            <a:pPr marL="0" indent="0" algn="ctr">
              <a:spcBef>
                <a:spcPts val="0"/>
              </a:spcBef>
              <a:buNone/>
            </a:pPr>
            <a:r>
              <a:rPr lang="en-ZA" sz="2000" b="1" dirty="0">
                <a:solidFill>
                  <a:schemeClr val="bg1"/>
                </a:solidFill>
                <a:latin typeface="Proxima Nova Lt" panose="02000506030000020004" pitchFamily="50" charset="0"/>
              </a:rPr>
              <a:t>2 FTEs </a:t>
            </a:r>
            <a:r>
              <a:rPr lang="en-ZA" sz="1600" dirty="0">
                <a:solidFill>
                  <a:schemeClr val="bg1"/>
                </a:solidFill>
                <a:latin typeface="Proxima Nova Lt" panose="02000506030000020004" pitchFamily="50" charset="0"/>
              </a:rPr>
              <a:t>become available to assist TPT, Renewals &amp; PM processing 2,000 new units this summer </a:t>
            </a:r>
          </a:p>
          <a:p>
            <a:pPr marL="0" indent="0" algn="ctr">
              <a:spcBef>
                <a:spcPts val="0"/>
              </a:spcBef>
              <a:buNone/>
            </a:pPr>
            <a:r>
              <a:rPr lang="en-ZA" sz="1600" dirty="0">
                <a:solidFill>
                  <a:schemeClr val="bg1"/>
                </a:solidFill>
                <a:latin typeface="Proxima Nova Lt" panose="02000506030000020004" pitchFamily="50" charset="0"/>
              </a:rPr>
              <a:t> </a:t>
            </a:r>
            <a:endParaRPr lang="en-US" sz="1600" dirty="0">
              <a:solidFill>
                <a:schemeClr val="bg1"/>
              </a:solidFill>
              <a:latin typeface="Proxima Nova Lt" panose="02000506030000020004" pitchFamily="50" charset="0"/>
            </a:endParaRPr>
          </a:p>
        </p:txBody>
      </p:sp>
      <p:pic>
        <p:nvPicPr>
          <p:cNvPr id="129" name="Graphic 128" descr="Arrow: Slight curve with solid fill">
            <a:extLst>
              <a:ext uri="{FF2B5EF4-FFF2-40B4-BE49-F238E27FC236}">
                <a16:creationId xmlns:a16="http://schemas.microsoft.com/office/drawing/2014/main" id="{C8E47ACA-FD84-E235-5C42-7E7090B0A7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977" y="5501820"/>
            <a:ext cx="562632" cy="562632"/>
          </a:xfrm>
          <a:prstGeom prst="rect">
            <a:avLst/>
          </a:prstGeom>
        </p:spPr>
      </p:pic>
      <p:sp>
        <p:nvSpPr>
          <p:cNvPr id="146" name="Rectangle: Rounded Corners 145">
            <a:extLst>
              <a:ext uri="{FF2B5EF4-FFF2-40B4-BE49-F238E27FC236}">
                <a16:creationId xmlns:a16="http://schemas.microsoft.com/office/drawing/2014/main" id="{6A7013F1-7623-5F23-7879-70996A556AAD}"/>
              </a:ext>
            </a:extLst>
          </p:cNvPr>
          <p:cNvSpPr/>
          <p:nvPr/>
        </p:nvSpPr>
        <p:spPr>
          <a:xfrm>
            <a:off x="6428248" y="4597819"/>
            <a:ext cx="5269271" cy="1995478"/>
          </a:xfrm>
          <a:prstGeom prst="roundRect">
            <a:avLst>
              <a:gd name="adj" fmla="val 4130"/>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 name="Text Placeholder 3">
            <a:extLst>
              <a:ext uri="{FF2B5EF4-FFF2-40B4-BE49-F238E27FC236}">
                <a16:creationId xmlns:a16="http://schemas.microsoft.com/office/drawing/2014/main" id="{20442A78-35EB-3A28-90F1-F9A44F330DCE}"/>
              </a:ext>
            </a:extLst>
          </p:cNvPr>
          <p:cNvSpPr txBox="1">
            <a:spLocks/>
          </p:cNvSpPr>
          <p:nvPr/>
        </p:nvSpPr>
        <p:spPr>
          <a:xfrm>
            <a:off x="6643957" y="5216545"/>
            <a:ext cx="4837853" cy="1538883"/>
          </a:xfrm>
          <a:prstGeom prst="rect">
            <a:avLst/>
          </a:prstGeom>
          <a:noFill/>
        </p:spPr>
        <p:txBody>
          <a:bodyPr wrap="square">
            <a:spAutoFit/>
          </a:bodyPr>
          <a:lstStyle>
            <a:defPPr>
              <a:defRPr lang="en-US"/>
            </a:defPPr>
            <a:lvl1pPr indent="0" algn="ctr">
              <a:spcBef>
                <a:spcPts val="0"/>
              </a:spcBef>
              <a:buNone/>
              <a:defRPr sz="1600">
                <a:solidFill>
                  <a:schemeClr val="bg1"/>
                </a:solidFill>
                <a:latin typeface="Proxima Nova Lt" panose="02000506030000020004"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Planned portfolio growth over next 4 years to             </a:t>
            </a:r>
          </a:p>
          <a:p>
            <a:r>
              <a:rPr lang="en-ZA" sz="2000" b="1" dirty="0"/>
              <a:t>increase units by 100% </a:t>
            </a:r>
          </a:p>
          <a:p>
            <a:r>
              <a:rPr lang="en-ZA" sz="1800" dirty="0">
                <a:solidFill>
                  <a:schemeClr val="bg1"/>
                </a:solidFill>
              </a:rPr>
              <a:t>would require</a:t>
            </a:r>
            <a:r>
              <a:rPr lang="en-ZA" sz="1800" b="1" dirty="0">
                <a:solidFill>
                  <a:schemeClr val="bg1"/>
                </a:solidFill>
              </a:rPr>
              <a:t> </a:t>
            </a:r>
          </a:p>
          <a:p>
            <a:pPr algn="ctr"/>
            <a:r>
              <a:rPr lang="en-ZA" sz="2000" b="1" dirty="0">
                <a:solidFill>
                  <a:schemeClr val="bg1"/>
                </a:solidFill>
              </a:rPr>
              <a:t>33% increase</a:t>
            </a:r>
            <a:r>
              <a:rPr lang="en-ZA" sz="2000" dirty="0">
                <a:solidFill>
                  <a:schemeClr val="bg1"/>
                </a:solidFill>
              </a:rPr>
              <a:t> </a:t>
            </a:r>
            <a:r>
              <a:rPr lang="en-ZA" sz="2000" b="1" dirty="0">
                <a:solidFill>
                  <a:schemeClr val="bg1"/>
                </a:solidFill>
              </a:rPr>
              <a:t>in void resources  </a:t>
            </a:r>
          </a:p>
          <a:p>
            <a:endParaRPr lang="en-ZA" sz="2000" b="1" dirty="0"/>
          </a:p>
        </p:txBody>
      </p:sp>
      <p:sp>
        <p:nvSpPr>
          <p:cNvPr id="152" name="TextBox 151">
            <a:extLst>
              <a:ext uri="{FF2B5EF4-FFF2-40B4-BE49-F238E27FC236}">
                <a16:creationId xmlns:a16="http://schemas.microsoft.com/office/drawing/2014/main" id="{747D0016-CA29-7F4E-4246-9D18413ED2A0}"/>
              </a:ext>
            </a:extLst>
          </p:cNvPr>
          <p:cNvSpPr txBox="1"/>
          <p:nvPr/>
        </p:nvSpPr>
        <p:spPr>
          <a:xfrm>
            <a:off x="6643957" y="4752041"/>
            <a:ext cx="4837853" cy="338554"/>
          </a:xfrm>
          <a:prstGeom prst="rect">
            <a:avLst/>
          </a:prstGeom>
          <a:noFill/>
        </p:spPr>
        <p:txBody>
          <a:bodyPr wrap="square">
            <a:spAutoFit/>
          </a:bodyPr>
          <a:lstStyle/>
          <a:p>
            <a:pPr marL="0" indent="0" algn="ctr">
              <a:spcBef>
                <a:spcPts val="0"/>
              </a:spcBef>
              <a:buNone/>
            </a:pPr>
            <a:r>
              <a:rPr lang="en-ZA" sz="1600" dirty="0">
                <a:solidFill>
                  <a:schemeClr val="bg1"/>
                </a:solidFill>
                <a:latin typeface="Proxima Nova Lt" panose="02000506030000020004" pitchFamily="50" charset="0"/>
              </a:rPr>
              <a:t>Portfolio managers able to process 50% more voids.</a:t>
            </a:r>
            <a:endParaRPr lang="en-US" sz="1600" dirty="0">
              <a:solidFill>
                <a:schemeClr val="bg1"/>
              </a:solidFill>
              <a:latin typeface="Proxima Nova Lt" panose="02000506030000020004" pitchFamily="50" charset="0"/>
            </a:endParaRPr>
          </a:p>
        </p:txBody>
      </p:sp>
      <p:pic>
        <p:nvPicPr>
          <p:cNvPr id="153" name="Graphic 152" descr="Arrow: Slight curve with solid fill">
            <a:extLst>
              <a:ext uri="{FF2B5EF4-FFF2-40B4-BE49-F238E27FC236}">
                <a16:creationId xmlns:a16="http://schemas.microsoft.com/office/drawing/2014/main" id="{8E6AF95F-930F-2B0F-668D-21B9B105A6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7442" y="5928223"/>
            <a:ext cx="562632" cy="562632"/>
          </a:xfrm>
          <a:prstGeom prst="rect">
            <a:avLst/>
          </a:prstGeom>
        </p:spPr>
      </p:pic>
      <p:sp>
        <p:nvSpPr>
          <p:cNvPr id="163" name="Rectangle: Rounded Corners 162">
            <a:extLst>
              <a:ext uri="{FF2B5EF4-FFF2-40B4-BE49-F238E27FC236}">
                <a16:creationId xmlns:a16="http://schemas.microsoft.com/office/drawing/2014/main" id="{0E6A6C6A-89E4-D4D4-67D2-7F5A1B1AE967}"/>
              </a:ext>
            </a:extLst>
          </p:cNvPr>
          <p:cNvSpPr/>
          <p:nvPr/>
        </p:nvSpPr>
        <p:spPr>
          <a:xfrm>
            <a:off x="575231" y="4150055"/>
            <a:ext cx="5269271"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Immediate Gains </a:t>
            </a:r>
          </a:p>
        </p:txBody>
      </p:sp>
      <p:sp>
        <p:nvSpPr>
          <p:cNvPr id="164" name="Rectangle: Rounded Corners 163">
            <a:extLst>
              <a:ext uri="{FF2B5EF4-FFF2-40B4-BE49-F238E27FC236}">
                <a16:creationId xmlns:a16="http://schemas.microsoft.com/office/drawing/2014/main" id="{A92C893B-A0AA-EFC1-93B6-1F63FAE2EB4C}"/>
              </a:ext>
            </a:extLst>
          </p:cNvPr>
          <p:cNvSpPr/>
          <p:nvPr/>
        </p:nvSpPr>
        <p:spPr>
          <a:xfrm>
            <a:off x="6413093" y="4138359"/>
            <a:ext cx="5269271"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Future Gains </a:t>
            </a:r>
          </a:p>
        </p:txBody>
      </p:sp>
      <p:grpSp>
        <p:nvGrpSpPr>
          <p:cNvPr id="158" name="Group 157">
            <a:extLst>
              <a:ext uri="{FF2B5EF4-FFF2-40B4-BE49-F238E27FC236}">
                <a16:creationId xmlns:a16="http://schemas.microsoft.com/office/drawing/2014/main" id="{4AD9963B-7B54-9338-5E6F-4C8AA80169E6}"/>
              </a:ext>
            </a:extLst>
          </p:cNvPr>
          <p:cNvGrpSpPr/>
          <p:nvPr/>
        </p:nvGrpSpPr>
        <p:grpSpPr>
          <a:xfrm>
            <a:off x="11236527" y="5271558"/>
            <a:ext cx="648000" cy="648000"/>
            <a:chOff x="8411821" y="9482786"/>
            <a:chExt cx="648000" cy="648000"/>
          </a:xfrm>
        </p:grpSpPr>
        <p:sp>
          <p:nvSpPr>
            <p:cNvPr id="157" name="Oval 156">
              <a:extLst>
                <a:ext uri="{FF2B5EF4-FFF2-40B4-BE49-F238E27FC236}">
                  <a16:creationId xmlns:a16="http://schemas.microsoft.com/office/drawing/2014/main" id="{F2E5BD3B-9DD4-D97D-E67B-95A726A1BA91}"/>
                </a:ext>
              </a:extLst>
            </p:cNvPr>
            <p:cNvSpPr/>
            <p:nvPr/>
          </p:nvSpPr>
          <p:spPr>
            <a:xfrm>
              <a:off x="8411821" y="9482786"/>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3" name="Graphic 92" descr="Bar graph with upward trend with solid fill">
              <a:extLst>
                <a:ext uri="{FF2B5EF4-FFF2-40B4-BE49-F238E27FC236}">
                  <a16:creationId xmlns:a16="http://schemas.microsoft.com/office/drawing/2014/main" id="{4875889F-ED59-92DC-EF81-504C9BAEE9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4335" y="9555300"/>
              <a:ext cx="502973" cy="502973"/>
            </a:xfrm>
            <a:prstGeom prst="rect">
              <a:avLst/>
            </a:prstGeom>
          </p:spPr>
        </p:pic>
      </p:grpSp>
      <p:cxnSp>
        <p:nvCxnSpPr>
          <p:cNvPr id="166" name="Straight Connector 165">
            <a:extLst>
              <a:ext uri="{FF2B5EF4-FFF2-40B4-BE49-F238E27FC236}">
                <a16:creationId xmlns:a16="http://schemas.microsoft.com/office/drawing/2014/main" id="{EF4F0EE7-DE95-C30B-21CB-0ECEE23BB053}"/>
              </a:ext>
            </a:extLst>
          </p:cNvPr>
          <p:cNvCxnSpPr>
            <a:cxnSpLocks/>
          </p:cNvCxnSpPr>
          <p:nvPr/>
        </p:nvCxnSpPr>
        <p:spPr>
          <a:xfrm>
            <a:off x="1047206" y="2223238"/>
            <a:ext cx="1320155" cy="0"/>
          </a:xfrm>
          <a:prstGeom prst="line">
            <a:avLst/>
          </a:prstGeom>
          <a:ln w="19050">
            <a:solidFill>
              <a:srgbClr val="25646A"/>
            </a:solidFill>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830DC298-2476-208F-5AA5-457776F1C242}"/>
              </a:ext>
            </a:extLst>
          </p:cNvPr>
          <p:cNvSpPr/>
          <p:nvPr/>
        </p:nvSpPr>
        <p:spPr>
          <a:xfrm>
            <a:off x="578857" y="1456847"/>
            <a:ext cx="5269138" cy="1107479"/>
          </a:xfrm>
          <a:prstGeom prst="roundRect">
            <a:avLst>
              <a:gd name="adj" fmla="val 5943"/>
            </a:avLst>
          </a:prstGeom>
          <a:solidFill>
            <a:schemeClr val="bg1"/>
          </a:solidFill>
          <a:ln>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3">
            <a:extLst>
              <a:ext uri="{FF2B5EF4-FFF2-40B4-BE49-F238E27FC236}">
                <a16:creationId xmlns:a16="http://schemas.microsoft.com/office/drawing/2014/main" id="{41835255-4B14-5045-1CDB-139C1CFAA08D}"/>
              </a:ext>
            </a:extLst>
          </p:cNvPr>
          <p:cNvSpPr txBox="1">
            <a:spLocks/>
          </p:cNvSpPr>
          <p:nvPr/>
        </p:nvSpPr>
        <p:spPr>
          <a:xfrm>
            <a:off x="1124662" y="1456846"/>
            <a:ext cx="4621924" cy="107029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25646A"/>
              </a:buClr>
              <a:buNone/>
            </a:pPr>
            <a:r>
              <a:rPr lang="en-ZA" sz="1600" dirty="0">
                <a:solidFill>
                  <a:schemeClr val="tx1">
                    <a:lumMod val="65000"/>
                    <a:lumOff val="35000"/>
                  </a:schemeClr>
                </a:solidFill>
                <a:latin typeface="Proxima Nova Lt" panose="02000506030000020004" pitchFamily="50" charset="0"/>
              </a:rPr>
              <a:t>Currently 20</a:t>
            </a:r>
            <a:r>
              <a:rPr lang="en-ZA" sz="1600" b="1" dirty="0">
                <a:solidFill>
                  <a:schemeClr val="tx1">
                    <a:lumMod val="65000"/>
                    <a:lumOff val="35000"/>
                  </a:schemeClr>
                </a:solidFill>
                <a:latin typeface="Proxima Nova Lt" panose="02000506030000020004" pitchFamily="50" charset="0"/>
              </a:rPr>
              <a:t> Portfolio Managers </a:t>
            </a:r>
            <a:r>
              <a:rPr lang="en-ZA" sz="1600" dirty="0">
                <a:solidFill>
                  <a:schemeClr val="tx1">
                    <a:lumMod val="65000"/>
                    <a:lumOff val="35000"/>
                  </a:schemeClr>
                </a:solidFill>
                <a:latin typeface="Proxima Nova Lt" panose="02000506030000020004" pitchFamily="50" charset="0"/>
              </a:rPr>
              <a:t>spend 30% of their time working on voids.</a:t>
            </a:r>
          </a:p>
        </p:txBody>
      </p:sp>
      <p:pic>
        <p:nvPicPr>
          <p:cNvPr id="171" name="Graphic 170" descr="Arrow: Slight curve with solid fill">
            <a:extLst>
              <a:ext uri="{FF2B5EF4-FFF2-40B4-BE49-F238E27FC236}">
                <a16:creationId xmlns:a16="http://schemas.microsoft.com/office/drawing/2014/main" id="{43C463B0-A659-070C-2051-F94B9E4D72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7617" y="1938995"/>
            <a:ext cx="562632" cy="562632"/>
          </a:xfrm>
          <a:prstGeom prst="rect">
            <a:avLst/>
          </a:prstGeom>
        </p:spPr>
      </p:pic>
      <p:grpSp>
        <p:nvGrpSpPr>
          <p:cNvPr id="120" name="Group 119">
            <a:extLst>
              <a:ext uri="{FF2B5EF4-FFF2-40B4-BE49-F238E27FC236}">
                <a16:creationId xmlns:a16="http://schemas.microsoft.com/office/drawing/2014/main" id="{F6BAEA57-997A-DE86-4223-E95C3ABAB2B8}"/>
              </a:ext>
            </a:extLst>
          </p:cNvPr>
          <p:cNvGrpSpPr/>
          <p:nvPr/>
        </p:nvGrpSpPr>
        <p:grpSpPr>
          <a:xfrm>
            <a:off x="326669" y="1662436"/>
            <a:ext cx="648000" cy="648000"/>
            <a:chOff x="12338438" y="3299273"/>
            <a:chExt cx="648000" cy="648000"/>
          </a:xfrm>
        </p:grpSpPr>
        <p:sp>
          <p:nvSpPr>
            <p:cNvPr id="30" name="Oval 29">
              <a:extLst>
                <a:ext uri="{FF2B5EF4-FFF2-40B4-BE49-F238E27FC236}">
                  <a16:creationId xmlns:a16="http://schemas.microsoft.com/office/drawing/2014/main" id="{500EE227-8BE3-FAA5-FFAB-BB5C373B33F3}"/>
                </a:ext>
              </a:extLst>
            </p:cNvPr>
            <p:cNvSpPr/>
            <p:nvPr/>
          </p:nvSpPr>
          <p:spPr>
            <a:xfrm>
              <a:off x="12338438" y="329927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1" name="Graphic 30" descr="Users">
              <a:extLst>
                <a:ext uri="{FF2B5EF4-FFF2-40B4-BE49-F238E27FC236}">
                  <a16:creationId xmlns:a16="http://schemas.microsoft.com/office/drawing/2014/main" id="{3DA7F218-FEB1-A69D-0E1E-8EB97FDD87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15867" y="3376703"/>
              <a:ext cx="493141" cy="493141"/>
            </a:xfrm>
            <a:prstGeom prst="rect">
              <a:avLst/>
            </a:prstGeom>
          </p:spPr>
        </p:pic>
      </p:grpSp>
      <p:sp>
        <p:nvSpPr>
          <p:cNvPr id="180" name="TextBox 179">
            <a:extLst>
              <a:ext uri="{FF2B5EF4-FFF2-40B4-BE49-F238E27FC236}">
                <a16:creationId xmlns:a16="http://schemas.microsoft.com/office/drawing/2014/main" id="{3F3C213A-98D8-66A2-8F7F-8007457658A1}"/>
              </a:ext>
            </a:extLst>
          </p:cNvPr>
          <p:cNvSpPr txBox="1"/>
          <p:nvPr/>
        </p:nvSpPr>
        <p:spPr>
          <a:xfrm>
            <a:off x="4246324" y="2065187"/>
            <a:ext cx="1194358" cy="338554"/>
          </a:xfrm>
          <a:prstGeom prst="rect">
            <a:avLst/>
          </a:prstGeom>
          <a:noFill/>
        </p:spPr>
        <p:txBody>
          <a:bodyPr wrap="square">
            <a:spAutoFit/>
          </a:bodyPr>
          <a:lstStyle/>
          <a:p>
            <a:r>
              <a:rPr lang="en-ZA" sz="1600" b="1" dirty="0">
                <a:solidFill>
                  <a:schemeClr val="tx1">
                    <a:lumMod val="65000"/>
                    <a:lumOff val="35000"/>
                  </a:schemeClr>
                </a:solidFill>
                <a:latin typeface="Proxima Nova Lt" panose="02000506030000020004" pitchFamily="50" charset="0"/>
              </a:rPr>
              <a:t>6 FTEs</a:t>
            </a:r>
            <a:endParaRPr lang="en-ZA" sz="1600" dirty="0"/>
          </a:p>
        </p:txBody>
      </p:sp>
      <p:grpSp>
        <p:nvGrpSpPr>
          <p:cNvPr id="110" name="Group 109">
            <a:extLst>
              <a:ext uri="{FF2B5EF4-FFF2-40B4-BE49-F238E27FC236}">
                <a16:creationId xmlns:a16="http://schemas.microsoft.com/office/drawing/2014/main" id="{6AD639E6-60A5-F143-1E6C-EE7BA90FA459}"/>
              </a:ext>
            </a:extLst>
          </p:cNvPr>
          <p:cNvGrpSpPr/>
          <p:nvPr/>
        </p:nvGrpSpPr>
        <p:grpSpPr>
          <a:xfrm>
            <a:off x="6190691" y="1565374"/>
            <a:ext cx="648000" cy="648000"/>
            <a:chOff x="11370623" y="813167"/>
            <a:chExt cx="648000" cy="648000"/>
          </a:xfrm>
        </p:grpSpPr>
        <p:sp>
          <p:nvSpPr>
            <p:cNvPr id="20" name="Oval 19">
              <a:extLst>
                <a:ext uri="{FF2B5EF4-FFF2-40B4-BE49-F238E27FC236}">
                  <a16:creationId xmlns:a16="http://schemas.microsoft.com/office/drawing/2014/main" id="{2811C392-3A5B-147F-E11A-50EE182149A1}"/>
                </a:ext>
              </a:extLst>
            </p:cNvPr>
            <p:cNvSpPr/>
            <p:nvPr/>
          </p:nvSpPr>
          <p:spPr>
            <a:xfrm>
              <a:off x="11370623" y="81316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Graphic 22" descr="Hourglass">
              <a:extLst>
                <a:ext uri="{FF2B5EF4-FFF2-40B4-BE49-F238E27FC236}">
                  <a16:creationId xmlns:a16="http://schemas.microsoft.com/office/drawing/2014/main" id="{A42DE4CC-6C29-6294-16E2-6AB9EE8AC4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42641" y="878446"/>
              <a:ext cx="517442" cy="517442"/>
            </a:xfrm>
            <a:prstGeom prst="rect">
              <a:avLst/>
            </a:prstGeom>
          </p:spPr>
        </p:pic>
      </p:grpSp>
      <p:cxnSp>
        <p:nvCxnSpPr>
          <p:cNvPr id="184" name="Straight Connector 183">
            <a:extLst>
              <a:ext uri="{FF2B5EF4-FFF2-40B4-BE49-F238E27FC236}">
                <a16:creationId xmlns:a16="http://schemas.microsoft.com/office/drawing/2014/main" id="{7746580F-A549-37B1-831D-CC58E4BFE05A}"/>
              </a:ext>
            </a:extLst>
          </p:cNvPr>
          <p:cNvCxnSpPr/>
          <p:nvPr/>
        </p:nvCxnSpPr>
        <p:spPr>
          <a:xfrm>
            <a:off x="1023357" y="1019690"/>
            <a:ext cx="1422400" cy="0"/>
          </a:xfrm>
          <a:prstGeom prst="line">
            <a:avLst/>
          </a:prstGeom>
          <a:ln w="19050">
            <a:solidFill>
              <a:srgbClr val="25646A"/>
            </a:solidFill>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490AAA69-058E-6108-47AD-1AAE63EB7EE5}"/>
              </a:ext>
            </a:extLst>
          </p:cNvPr>
          <p:cNvGrpSpPr/>
          <p:nvPr/>
        </p:nvGrpSpPr>
        <p:grpSpPr>
          <a:xfrm>
            <a:off x="5392761" y="5271558"/>
            <a:ext cx="648000" cy="648000"/>
            <a:chOff x="567234" y="2948530"/>
            <a:chExt cx="648000" cy="648000"/>
          </a:xfrm>
        </p:grpSpPr>
        <p:sp>
          <p:nvSpPr>
            <p:cNvPr id="186" name="Oval 185">
              <a:extLst>
                <a:ext uri="{FF2B5EF4-FFF2-40B4-BE49-F238E27FC236}">
                  <a16:creationId xmlns:a16="http://schemas.microsoft.com/office/drawing/2014/main" id="{CDE6E1E9-8E41-542D-8C5E-2B402A6991A3}"/>
                </a:ext>
              </a:extLst>
            </p:cNvPr>
            <p:cNvSpPr/>
            <p:nvPr/>
          </p:nvSpPr>
          <p:spPr>
            <a:xfrm>
              <a:off x="567234" y="2948530"/>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7" name="Graphic 186" descr="Pound with solid fill">
              <a:extLst>
                <a:ext uri="{FF2B5EF4-FFF2-40B4-BE49-F238E27FC236}">
                  <a16:creationId xmlns:a16="http://schemas.microsoft.com/office/drawing/2014/main" id="{5218F267-D49C-0D6E-1F6D-8489696035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3194" y="3039976"/>
              <a:ext cx="436081" cy="436081"/>
            </a:xfrm>
            <a:prstGeom prst="rect">
              <a:avLst/>
            </a:prstGeom>
          </p:spPr>
        </p:pic>
      </p:grpSp>
    </p:spTree>
    <p:extLst>
      <p:ext uri="{BB962C8B-B14F-4D97-AF65-F5344CB8AC3E}">
        <p14:creationId xmlns:p14="http://schemas.microsoft.com/office/powerpoint/2010/main" val="382288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B2A3E4-93DE-BD3C-5A7F-8B715DB89492}"/>
              </a:ext>
            </a:extLst>
          </p:cNvPr>
          <p:cNvSpPr txBox="1">
            <a:spLocks/>
          </p:cNvSpPr>
          <p:nvPr/>
        </p:nvSpPr>
        <p:spPr>
          <a:xfrm>
            <a:off x="6998955" y="1594026"/>
            <a:ext cx="4155452" cy="230601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ZA" sz="1400" dirty="0">
              <a:solidFill>
                <a:schemeClr val="tx1">
                  <a:lumMod val="65000"/>
                  <a:lumOff val="35000"/>
                </a:schemeClr>
              </a:solidFill>
              <a:latin typeface="Proxima Nova Lt" panose="02000506030000020004" pitchFamily="50" charset="0"/>
            </a:endParaRPr>
          </a:p>
          <a:p>
            <a:pPr marL="0" indent="0">
              <a:spcBef>
                <a:spcPts val="0"/>
              </a:spcBef>
              <a:buNone/>
            </a:pPr>
            <a:endParaRPr lang="en-ZA" sz="1400" dirty="0">
              <a:solidFill>
                <a:schemeClr val="tx1">
                  <a:lumMod val="65000"/>
                  <a:lumOff val="35000"/>
                </a:schemeClr>
              </a:solidFill>
              <a:latin typeface="Proxima Nova Lt" panose="02000506030000020004" pitchFamily="50" charset="0"/>
            </a:endParaRPr>
          </a:p>
          <a:p>
            <a:pPr marL="0" indent="0">
              <a:spcBef>
                <a:spcPts val="0"/>
              </a:spcBef>
              <a:buNone/>
            </a:pPr>
            <a:endParaRPr lang="en-US" sz="1400" dirty="0">
              <a:solidFill>
                <a:schemeClr val="tx1">
                  <a:lumMod val="65000"/>
                  <a:lumOff val="35000"/>
                </a:schemeClr>
              </a:solidFill>
              <a:latin typeface="Proxima Nova Lt" panose="02000506030000020004" pitchFamily="50" charset="0"/>
            </a:endParaRPr>
          </a:p>
        </p:txBody>
      </p:sp>
      <p:sp>
        <p:nvSpPr>
          <p:cNvPr id="7" name="Text Placeholder 3">
            <a:extLst>
              <a:ext uri="{FF2B5EF4-FFF2-40B4-BE49-F238E27FC236}">
                <a16:creationId xmlns:a16="http://schemas.microsoft.com/office/drawing/2014/main" id="{62F4AE6E-B2AC-A00F-3639-675A010EB127}"/>
              </a:ext>
            </a:extLst>
          </p:cNvPr>
          <p:cNvSpPr txBox="1">
            <a:spLocks/>
          </p:cNvSpPr>
          <p:nvPr/>
        </p:nvSpPr>
        <p:spPr>
          <a:xfrm>
            <a:off x="6551100" y="962025"/>
            <a:ext cx="4962563" cy="752476"/>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ZA" sz="1400" dirty="0">
              <a:solidFill>
                <a:schemeClr val="tx1">
                  <a:lumMod val="65000"/>
                  <a:lumOff val="35000"/>
                </a:schemeClr>
              </a:solidFill>
              <a:latin typeface="Proxima Nova Lt" panose="02000506030000020004" pitchFamily="50" charset="0"/>
            </a:endParaRPr>
          </a:p>
        </p:txBody>
      </p:sp>
      <p:sp>
        <p:nvSpPr>
          <p:cNvPr id="16" name="Rectangle: Rounded Corners 15">
            <a:extLst>
              <a:ext uri="{FF2B5EF4-FFF2-40B4-BE49-F238E27FC236}">
                <a16:creationId xmlns:a16="http://schemas.microsoft.com/office/drawing/2014/main" id="{C0CDC9A5-D7AB-E72C-4C0C-2726A57C8DFA}"/>
              </a:ext>
            </a:extLst>
          </p:cNvPr>
          <p:cNvSpPr/>
          <p:nvPr/>
        </p:nvSpPr>
        <p:spPr>
          <a:xfrm>
            <a:off x="447887" y="2981944"/>
            <a:ext cx="5269138" cy="1316408"/>
          </a:xfrm>
          <a:prstGeom prst="roundRect">
            <a:avLst>
              <a:gd name="adj" fmla="val 4130"/>
            </a:avLst>
          </a:prstGeom>
          <a:solidFill>
            <a:srgbClr val="65BCA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 Placeholder 3">
            <a:extLst>
              <a:ext uri="{FF2B5EF4-FFF2-40B4-BE49-F238E27FC236}">
                <a16:creationId xmlns:a16="http://schemas.microsoft.com/office/drawing/2014/main" id="{FE7E9F97-84A6-3EFB-1401-3724A0064A4C}"/>
              </a:ext>
            </a:extLst>
          </p:cNvPr>
          <p:cNvSpPr txBox="1">
            <a:spLocks/>
          </p:cNvSpPr>
          <p:nvPr/>
        </p:nvSpPr>
        <p:spPr>
          <a:xfrm>
            <a:off x="1548827" y="2981945"/>
            <a:ext cx="4191573" cy="13196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ZA" sz="1800" b="1" dirty="0">
                <a:solidFill>
                  <a:srgbClr val="65BCAC"/>
                </a:solidFill>
                <a:latin typeface="Proxima Nova Lt" panose="02000506030000020004" pitchFamily="50" charset="0"/>
              </a:rPr>
              <a:t>Increase refurbs started at move out from 40% to 80%</a:t>
            </a:r>
          </a:p>
          <a:p>
            <a:pPr marL="0" indent="0">
              <a:spcBef>
                <a:spcPts val="0"/>
              </a:spcBef>
              <a:buNone/>
            </a:pPr>
            <a:endParaRPr lang="en-ZA" sz="800" b="1" dirty="0">
              <a:solidFill>
                <a:srgbClr val="65BCAC"/>
              </a:solidFill>
              <a:latin typeface="Proxima Nova Lt" panose="02000506030000020004" pitchFamily="50" charset="0"/>
            </a:endParaRPr>
          </a:p>
          <a:p>
            <a:pPr marL="0" indent="0">
              <a:spcBef>
                <a:spcPts val="0"/>
              </a:spcBef>
              <a:buNone/>
            </a:pPr>
            <a:r>
              <a:rPr lang="en-ZA" sz="1800" b="1" dirty="0">
                <a:solidFill>
                  <a:srgbClr val="65BCAC"/>
                </a:solidFill>
                <a:latin typeface="Proxima Nova Lt" panose="02000506030000020004" pitchFamily="50" charset="0"/>
              </a:rPr>
              <a:t>Reduce average void turnaround time from 7 to 5 days</a:t>
            </a:r>
            <a:endParaRPr lang="en-ZA" sz="600" b="1" dirty="0">
              <a:solidFill>
                <a:srgbClr val="65BCAC"/>
              </a:solidFill>
              <a:latin typeface="Proxima Nova Lt" panose="02000506030000020004" pitchFamily="50" charset="0"/>
            </a:endParaRPr>
          </a:p>
        </p:txBody>
      </p:sp>
      <p:pic>
        <p:nvPicPr>
          <p:cNvPr id="18" name="Graphic 17" descr="Bullseye outline">
            <a:extLst>
              <a:ext uri="{FF2B5EF4-FFF2-40B4-BE49-F238E27FC236}">
                <a16:creationId xmlns:a16="http://schemas.microsoft.com/office/drawing/2014/main" id="{5C062ED6-AA1B-E6E7-5D71-65727FF24C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054" y="3187885"/>
            <a:ext cx="914400" cy="914400"/>
          </a:xfrm>
          <a:prstGeom prst="rect">
            <a:avLst/>
          </a:prstGeom>
        </p:spPr>
      </p:pic>
      <p:sp>
        <p:nvSpPr>
          <p:cNvPr id="20" name="Rectangle: Rounded Corners 19">
            <a:extLst>
              <a:ext uri="{FF2B5EF4-FFF2-40B4-BE49-F238E27FC236}">
                <a16:creationId xmlns:a16="http://schemas.microsoft.com/office/drawing/2014/main" id="{FEB9550B-6132-3D25-3A84-FB19CD4F695B}"/>
              </a:ext>
            </a:extLst>
          </p:cNvPr>
          <p:cNvSpPr/>
          <p:nvPr/>
        </p:nvSpPr>
        <p:spPr>
          <a:xfrm>
            <a:off x="469075" y="1740856"/>
            <a:ext cx="5247950" cy="957368"/>
          </a:xfrm>
          <a:prstGeom prst="roundRect">
            <a:avLst>
              <a:gd name="adj" fmla="val 5943"/>
            </a:avLst>
          </a:prstGeom>
          <a:solidFill>
            <a:schemeClr val="bg1"/>
          </a:solidFill>
          <a:ln>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 Placeholder 3">
            <a:extLst>
              <a:ext uri="{FF2B5EF4-FFF2-40B4-BE49-F238E27FC236}">
                <a16:creationId xmlns:a16="http://schemas.microsoft.com/office/drawing/2014/main" id="{812466B6-3850-94C0-42ED-E7DDD43FDD16}"/>
              </a:ext>
            </a:extLst>
          </p:cNvPr>
          <p:cNvSpPr txBox="1">
            <a:spLocks/>
          </p:cNvSpPr>
          <p:nvPr/>
        </p:nvSpPr>
        <p:spPr>
          <a:xfrm>
            <a:off x="582999" y="1755771"/>
            <a:ext cx="4783315" cy="94245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Improved visibility into void pipeline.</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Identify voids behind schedule. </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Immediate notification of tasks ready to complete.</a:t>
            </a:r>
          </a:p>
        </p:txBody>
      </p:sp>
      <p:sp>
        <p:nvSpPr>
          <p:cNvPr id="22" name="Rectangle: Rounded Corners 21">
            <a:extLst>
              <a:ext uri="{FF2B5EF4-FFF2-40B4-BE49-F238E27FC236}">
                <a16:creationId xmlns:a16="http://schemas.microsoft.com/office/drawing/2014/main" id="{AB0C9847-5F23-7EF1-7B5E-7A8F6B5C94AA}"/>
              </a:ext>
            </a:extLst>
          </p:cNvPr>
          <p:cNvSpPr/>
          <p:nvPr/>
        </p:nvSpPr>
        <p:spPr>
          <a:xfrm>
            <a:off x="460200" y="4969589"/>
            <a:ext cx="5269271" cy="1731122"/>
          </a:xfrm>
          <a:prstGeom prst="roundRect">
            <a:avLst>
              <a:gd name="adj" fmla="val 4130"/>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8A01AD16-11C4-A3D6-6987-89DBA2401D18}"/>
              </a:ext>
            </a:extLst>
          </p:cNvPr>
          <p:cNvSpPr txBox="1"/>
          <p:nvPr/>
        </p:nvSpPr>
        <p:spPr>
          <a:xfrm>
            <a:off x="646508" y="4913211"/>
            <a:ext cx="4837853" cy="1908215"/>
          </a:xfrm>
          <a:prstGeom prst="rect">
            <a:avLst/>
          </a:prstGeom>
          <a:noFill/>
        </p:spPr>
        <p:txBody>
          <a:bodyPr wrap="square">
            <a:spAutoFit/>
          </a:bodyPr>
          <a:lstStyle/>
          <a:p>
            <a:pPr marL="0" indent="0" algn="ctr">
              <a:spcBef>
                <a:spcPts val="0"/>
              </a:spcBef>
              <a:buNone/>
            </a:pPr>
            <a:endParaRPr lang="en-ZA" sz="1600" dirty="0">
              <a:solidFill>
                <a:schemeClr val="bg1"/>
              </a:solidFill>
              <a:latin typeface="Proxima Nova Lt" panose="02000506030000020004" pitchFamily="50" charset="0"/>
            </a:endParaRPr>
          </a:p>
          <a:p>
            <a:pPr algn="ctr">
              <a:spcBef>
                <a:spcPts val="0"/>
              </a:spcBef>
            </a:pPr>
            <a:r>
              <a:rPr lang="en-ZA" sz="1600" dirty="0">
                <a:solidFill>
                  <a:schemeClr val="bg1"/>
                </a:solidFill>
                <a:latin typeface="Proxima Nova Lt" panose="02000506030000020004" pitchFamily="50" charset="0"/>
              </a:rPr>
              <a:t>Earning 2 additional days’ rent on 3,840 voids p.a.</a:t>
            </a:r>
            <a:br>
              <a:rPr lang="en-ZA" sz="1600" dirty="0">
                <a:solidFill>
                  <a:schemeClr val="bg1"/>
                </a:solidFill>
                <a:latin typeface="Proxima Nova Lt" panose="02000506030000020004" pitchFamily="50" charset="0"/>
              </a:rPr>
            </a:br>
            <a:r>
              <a:rPr lang="en-ZA" sz="1600" dirty="0">
                <a:solidFill>
                  <a:schemeClr val="bg1"/>
                </a:solidFill>
                <a:latin typeface="Proxima Nova Lt" panose="02000506030000020004" pitchFamily="50" charset="0"/>
              </a:rPr>
              <a:t>@ average £55 daily rent:</a:t>
            </a:r>
          </a:p>
          <a:p>
            <a:pPr algn="ctr">
              <a:spcBef>
                <a:spcPts val="0"/>
              </a:spcBef>
            </a:pPr>
            <a:endParaRPr lang="en-ZA" sz="1400" b="1" dirty="0">
              <a:solidFill>
                <a:schemeClr val="bg1"/>
              </a:solidFill>
              <a:latin typeface="Proxima Nova Lt" panose="02000506030000020004" pitchFamily="50" charset="0"/>
            </a:endParaRPr>
          </a:p>
          <a:p>
            <a:pPr algn="ctr">
              <a:spcBef>
                <a:spcPts val="0"/>
              </a:spcBef>
            </a:pPr>
            <a:r>
              <a:rPr lang="en-ZA" sz="2000" b="1" dirty="0">
                <a:solidFill>
                  <a:schemeClr val="bg1"/>
                </a:solidFill>
                <a:latin typeface="Proxima Nova Lt" panose="02000506030000020004" pitchFamily="50" charset="0"/>
              </a:rPr>
              <a:t>Additional rental income</a:t>
            </a:r>
            <a:br>
              <a:rPr lang="en-ZA" sz="2000" b="1" dirty="0">
                <a:solidFill>
                  <a:schemeClr val="bg1"/>
                </a:solidFill>
                <a:latin typeface="Proxima Nova Lt" panose="02000506030000020004" pitchFamily="50" charset="0"/>
              </a:rPr>
            </a:br>
            <a:r>
              <a:rPr lang="en-ZA" sz="2000" b="1" dirty="0">
                <a:solidFill>
                  <a:schemeClr val="bg1"/>
                </a:solidFill>
                <a:latin typeface="Proxima Nova Lt" panose="02000506030000020004" pitchFamily="50" charset="0"/>
              </a:rPr>
              <a:t>£422,400 p.a. </a:t>
            </a:r>
          </a:p>
          <a:p>
            <a:pPr marL="0" indent="0" algn="ctr">
              <a:spcBef>
                <a:spcPts val="0"/>
              </a:spcBef>
              <a:buNone/>
            </a:pPr>
            <a:r>
              <a:rPr lang="en-ZA" sz="1600" dirty="0">
                <a:solidFill>
                  <a:schemeClr val="bg1"/>
                </a:solidFill>
                <a:latin typeface="Proxima Nova Lt" panose="02000506030000020004" pitchFamily="50" charset="0"/>
              </a:rPr>
              <a:t> </a:t>
            </a:r>
          </a:p>
        </p:txBody>
      </p:sp>
      <p:pic>
        <p:nvPicPr>
          <p:cNvPr id="25" name="Graphic 24" descr="Arrow: Slight curve with solid fill">
            <a:extLst>
              <a:ext uri="{FF2B5EF4-FFF2-40B4-BE49-F238E27FC236}">
                <a16:creationId xmlns:a16="http://schemas.microsoft.com/office/drawing/2014/main" id="{1F822BD8-B0AB-6946-FFAE-BBAEBA4A0F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562" y="5759998"/>
            <a:ext cx="562632" cy="562632"/>
          </a:xfrm>
          <a:prstGeom prst="rect">
            <a:avLst/>
          </a:prstGeom>
        </p:spPr>
      </p:pic>
      <p:sp>
        <p:nvSpPr>
          <p:cNvPr id="26" name="Rectangle: Rounded Corners 25">
            <a:extLst>
              <a:ext uri="{FF2B5EF4-FFF2-40B4-BE49-F238E27FC236}">
                <a16:creationId xmlns:a16="http://schemas.microsoft.com/office/drawing/2014/main" id="{02BBB27A-EF0A-AC3C-AE16-736AF72CB38B}"/>
              </a:ext>
            </a:extLst>
          </p:cNvPr>
          <p:cNvSpPr/>
          <p:nvPr/>
        </p:nvSpPr>
        <p:spPr>
          <a:xfrm>
            <a:off x="473620" y="4575970"/>
            <a:ext cx="5269271"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Gains </a:t>
            </a:r>
          </a:p>
        </p:txBody>
      </p:sp>
      <p:sp>
        <p:nvSpPr>
          <p:cNvPr id="38" name="Text Placeholder 1">
            <a:extLst>
              <a:ext uri="{FF2B5EF4-FFF2-40B4-BE49-F238E27FC236}">
                <a16:creationId xmlns:a16="http://schemas.microsoft.com/office/drawing/2014/main" id="{8AC4BE1E-C247-C2FF-8D30-F1C6598E388C}"/>
              </a:ext>
            </a:extLst>
          </p:cNvPr>
          <p:cNvSpPr txBox="1">
            <a:spLocks/>
          </p:cNvSpPr>
          <p:nvPr/>
        </p:nvSpPr>
        <p:spPr>
          <a:xfrm>
            <a:off x="940444" y="366301"/>
            <a:ext cx="10853486" cy="57534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rgbClr val="999999"/>
                </a:solidFill>
                <a:latin typeface="Proxima Nova Lt" panose="02000506030000020004" pitchFamily="50" charset="0"/>
                <a:ea typeface="+mn-ea"/>
                <a:cs typeface="Proxima Nova Lt" panose="02000506030000020004"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Improving Turnaround Times             Improving Tenant Retention</a:t>
            </a:r>
          </a:p>
        </p:txBody>
      </p:sp>
      <p:cxnSp>
        <p:nvCxnSpPr>
          <p:cNvPr id="39" name="Straight Connector 38">
            <a:extLst>
              <a:ext uri="{FF2B5EF4-FFF2-40B4-BE49-F238E27FC236}">
                <a16:creationId xmlns:a16="http://schemas.microsoft.com/office/drawing/2014/main" id="{F4001465-C311-0AB0-0F2F-454653CDF920}"/>
              </a:ext>
            </a:extLst>
          </p:cNvPr>
          <p:cNvCxnSpPr/>
          <p:nvPr/>
        </p:nvCxnSpPr>
        <p:spPr>
          <a:xfrm>
            <a:off x="1023357" y="1019690"/>
            <a:ext cx="1422400" cy="0"/>
          </a:xfrm>
          <a:prstGeom prst="line">
            <a:avLst/>
          </a:prstGeom>
          <a:ln w="19050">
            <a:solidFill>
              <a:srgbClr val="25646A"/>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6B309EED-745C-4429-F89F-D78DF19C03AC}"/>
              </a:ext>
            </a:extLst>
          </p:cNvPr>
          <p:cNvGrpSpPr/>
          <p:nvPr/>
        </p:nvGrpSpPr>
        <p:grpSpPr>
          <a:xfrm>
            <a:off x="6524792" y="2529143"/>
            <a:ext cx="5269138" cy="914400"/>
            <a:chOff x="6524792" y="2638694"/>
            <a:chExt cx="5269138" cy="914400"/>
          </a:xfrm>
        </p:grpSpPr>
        <p:grpSp>
          <p:nvGrpSpPr>
            <p:cNvPr id="86" name="Group 85">
              <a:extLst>
                <a:ext uri="{FF2B5EF4-FFF2-40B4-BE49-F238E27FC236}">
                  <a16:creationId xmlns:a16="http://schemas.microsoft.com/office/drawing/2014/main" id="{887481EB-0697-E75A-B60C-E4824604E197}"/>
                </a:ext>
              </a:extLst>
            </p:cNvPr>
            <p:cNvGrpSpPr/>
            <p:nvPr/>
          </p:nvGrpSpPr>
          <p:grpSpPr>
            <a:xfrm>
              <a:off x="6524792" y="2747230"/>
              <a:ext cx="5269138" cy="718120"/>
              <a:chOff x="6550193" y="2818478"/>
              <a:chExt cx="5269138" cy="718120"/>
            </a:xfrm>
          </p:grpSpPr>
          <p:sp>
            <p:nvSpPr>
              <p:cNvPr id="45" name="Rectangle: Rounded Corners 44">
                <a:extLst>
                  <a:ext uri="{FF2B5EF4-FFF2-40B4-BE49-F238E27FC236}">
                    <a16:creationId xmlns:a16="http://schemas.microsoft.com/office/drawing/2014/main" id="{232377E5-0E19-C302-D356-1088B350FA78}"/>
                  </a:ext>
                </a:extLst>
              </p:cNvPr>
              <p:cNvSpPr/>
              <p:nvPr/>
            </p:nvSpPr>
            <p:spPr>
              <a:xfrm>
                <a:off x="6550193" y="2818478"/>
                <a:ext cx="5269138" cy="718120"/>
              </a:xfrm>
              <a:prstGeom prst="roundRect">
                <a:avLst>
                  <a:gd name="adj" fmla="val 4130"/>
                </a:avLst>
              </a:prstGeom>
              <a:solidFill>
                <a:srgbClr val="65BCA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 Placeholder 3">
                <a:extLst>
                  <a:ext uri="{FF2B5EF4-FFF2-40B4-BE49-F238E27FC236}">
                    <a16:creationId xmlns:a16="http://schemas.microsoft.com/office/drawing/2014/main" id="{22231A2F-47BE-3965-D096-B7FB4A76812A}"/>
                  </a:ext>
                </a:extLst>
              </p:cNvPr>
              <p:cNvSpPr txBox="1">
                <a:spLocks/>
              </p:cNvSpPr>
              <p:nvPr/>
            </p:nvSpPr>
            <p:spPr>
              <a:xfrm>
                <a:off x="7739900" y="2834915"/>
                <a:ext cx="3913696" cy="68524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ZA" sz="1800" b="1" dirty="0">
                    <a:solidFill>
                      <a:srgbClr val="65BCAC"/>
                    </a:solidFill>
                    <a:latin typeface="Proxima Nova Lt" panose="02000506030000020004" pitchFamily="50" charset="0"/>
                  </a:rPr>
                  <a:t>Increase tenant retention by 1%</a:t>
                </a:r>
                <a:endParaRPr lang="en-ZA" sz="600" b="1" dirty="0">
                  <a:solidFill>
                    <a:srgbClr val="65BCAC"/>
                  </a:solidFill>
                  <a:latin typeface="Proxima Nova Lt" panose="02000506030000020004" pitchFamily="50" charset="0"/>
                </a:endParaRPr>
              </a:p>
            </p:txBody>
          </p:sp>
        </p:grpSp>
        <p:pic>
          <p:nvPicPr>
            <p:cNvPr id="47" name="Graphic 46" descr="Bullseye outline">
              <a:extLst>
                <a:ext uri="{FF2B5EF4-FFF2-40B4-BE49-F238E27FC236}">
                  <a16:creationId xmlns:a16="http://schemas.microsoft.com/office/drawing/2014/main" id="{0A4B3B49-B3C4-0B78-7D81-5F105B2D97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8796" y="2638694"/>
              <a:ext cx="914400" cy="914400"/>
            </a:xfrm>
            <a:prstGeom prst="rect">
              <a:avLst/>
            </a:prstGeom>
          </p:spPr>
        </p:pic>
      </p:grpSp>
      <p:sp>
        <p:nvSpPr>
          <p:cNvPr id="48" name="Rectangle: Rounded Corners 47">
            <a:extLst>
              <a:ext uri="{FF2B5EF4-FFF2-40B4-BE49-F238E27FC236}">
                <a16:creationId xmlns:a16="http://schemas.microsoft.com/office/drawing/2014/main" id="{5FB67652-C389-21CF-5BCD-3DAE0FEA2843}"/>
              </a:ext>
            </a:extLst>
          </p:cNvPr>
          <p:cNvSpPr/>
          <p:nvPr/>
        </p:nvSpPr>
        <p:spPr>
          <a:xfrm>
            <a:off x="6524792" y="1371650"/>
            <a:ext cx="5269138" cy="1086344"/>
          </a:xfrm>
          <a:prstGeom prst="roundRect">
            <a:avLst>
              <a:gd name="adj" fmla="val 5943"/>
            </a:avLst>
          </a:prstGeom>
          <a:solidFill>
            <a:schemeClr val="bg1"/>
          </a:solidFill>
          <a:ln>
            <a:noFill/>
          </a:ln>
          <a:effectLst>
            <a:outerShdw blurRad="63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 Placeholder 3">
            <a:extLst>
              <a:ext uri="{FF2B5EF4-FFF2-40B4-BE49-F238E27FC236}">
                <a16:creationId xmlns:a16="http://schemas.microsoft.com/office/drawing/2014/main" id="{3A7A2035-004A-1140-C8F5-5F82A6C87C68}"/>
              </a:ext>
            </a:extLst>
          </p:cNvPr>
          <p:cNvSpPr txBox="1">
            <a:spLocks/>
          </p:cNvSpPr>
          <p:nvPr/>
        </p:nvSpPr>
        <p:spPr>
          <a:xfrm>
            <a:off x="6694009" y="1399265"/>
            <a:ext cx="5136163" cy="105765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Single view of tenant</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Confirm tenant’s intention to renew earlier</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Additional time to address tenant issues </a:t>
            </a:r>
          </a:p>
          <a:p>
            <a:pPr>
              <a:spcBef>
                <a:spcPts val="0"/>
              </a:spcBef>
              <a:buClr>
                <a:srgbClr val="25646A"/>
              </a:buClr>
              <a:buFont typeface="Wingdings" panose="05000000000000000000" pitchFamily="2" charset="2"/>
              <a:buChar char="ü"/>
            </a:pPr>
            <a:r>
              <a:rPr lang="en-ZA" sz="1600" dirty="0">
                <a:solidFill>
                  <a:schemeClr val="tx1">
                    <a:lumMod val="65000"/>
                    <a:lumOff val="35000"/>
                  </a:schemeClr>
                </a:solidFill>
                <a:latin typeface="Proxima Nova Lt" panose="02000506030000020004" pitchFamily="50" charset="0"/>
              </a:rPr>
              <a:t>Improved tenant satisfaction</a:t>
            </a:r>
          </a:p>
        </p:txBody>
      </p:sp>
      <p:sp>
        <p:nvSpPr>
          <p:cNvPr id="50" name="Rectangle: Rounded Corners 49">
            <a:extLst>
              <a:ext uri="{FF2B5EF4-FFF2-40B4-BE49-F238E27FC236}">
                <a16:creationId xmlns:a16="http://schemas.microsoft.com/office/drawing/2014/main" id="{CCF7C2E4-A1E4-99DB-3101-E521EE3A69F9}"/>
              </a:ext>
            </a:extLst>
          </p:cNvPr>
          <p:cNvSpPr/>
          <p:nvPr/>
        </p:nvSpPr>
        <p:spPr>
          <a:xfrm>
            <a:off x="6524792" y="3920093"/>
            <a:ext cx="5269271" cy="2783589"/>
          </a:xfrm>
          <a:prstGeom prst="roundRect">
            <a:avLst>
              <a:gd name="adj" fmla="val 4130"/>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TextBox 50">
            <a:extLst>
              <a:ext uri="{FF2B5EF4-FFF2-40B4-BE49-F238E27FC236}">
                <a16:creationId xmlns:a16="http://schemas.microsoft.com/office/drawing/2014/main" id="{3335C8CF-030C-E7CF-FE21-A527EE26E060}"/>
              </a:ext>
            </a:extLst>
          </p:cNvPr>
          <p:cNvSpPr txBox="1"/>
          <p:nvPr/>
        </p:nvSpPr>
        <p:spPr>
          <a:xfrm>
            <a:off x="6680518" y="3973959"/>
            <a:ext cx="4998477" cy="2523768"/>
          </a:xfrm>
          <a:prstGeom prst="rect">
            <a:avLst/>
          </a:prstGeom>
          <a:noFill/>
        </p:spPr>
        <p:txBody>
          <a:bodyPr wrap="square" anchor="ctr">
            <a:spAutoFit/>
          </a:bodyPr>
          <a:lstStyle/>
          <a:p>
            <a:pPr algn="ctr">
              <a:spcBef>
                <a:spcPts val="0"/>
              </a:spcBef>
            </a:pPr>
            <a:r>
              <a:rPr lang="en-ZA" sz="2000" b="1" dirty="0">
                <a:solidFill>
                  <a:schemeClr val="bg1"/>
                </a:solidFill>
                <a:latin typeface="Proxima Nova Lt" panose="02000506030000020004" pitchFamily="50" charset="0"/>
              </a:rPr>
              <a:t>96</a:t>
            </a:r>
            <a:r>
              <a:rPr lang="en-ZA" sz="1600" dirty="0">
                <a:solidFill>
                  <a:schemeClr val="bg1"/>
                </a:solidFill>
                <a:latin typeface="Proxima Nova Lt" panose="02000506030000020004" pitchFamily="50" charset="0"/>
              </a:rPr>
              <a:t> Fewer voids annually</a:t>
            </a:r>
          </a:p>
          <a:p>
            <a:pPr algn="ctr">
              <a:spcBef>
                <a:spcPts val="0"/>
              </a:spcBef>
            </a:pPr>
            <a:endParaRPr lang="en-ZA" sz="1000" dirty="0">
              <a:solidFill>
                <a:schemeClr val="bg1"/>
              </a:solidFill>
              <a:latin typeface="Proxima Nova Lt" panose="02000506030000020004" pitchFamily="50" charset="0"/>
            </a:endParaRPr>
          </a:p>
          <a:p>
            <a:pPr algn="ctr">
              <a:spcBef>
                <a:spcPts val="0"/>
              </a:spcBef>
            </a:pPr>
            <a:r>
              <a:rPr lang="en-ZA" sz="1600" dirty="0">
                <a:solidFill>
                  <a:schemeClr val="bg1"/>
                </a:solidFill>
                <a:latin typeface="Proxima Nova Lt" panose="02000506030000020004" pitchFamily="50" charset="0"/>
              </a:rPr>
              <a:t>7 days </a:t>
            </a:r>
            <a:r>
              <a:rPr lang="en-ZA" sz="2000" b="1" dirty="0">
                <a:solidFill>
                  <a:schemeClr val="bg1"/>
                </a:solidFill>
                <a:latin typeface="Proxima Nova Lt" panose="02000506030000020004" pitchFamily="50" charset="0"/>
              </a:rPr>
              <a:t>additional rent: £36,960 p.a.</a:t>
            </a:r>
          </a:p>
          <a:p>
            <a:pPr algn="ctr">
              <a:spcBef>
                <a:spcPts val="0"/>
              </a:spcBef>
            </a:pPr>
            <a:endParaRPr lang="en-ZA" sz="1000" b="1" dirty="0">
              <a:solidFill>
                <a:schemeClr val="bg1"/>
              </a:solidFill>
              <a:latin typeface="Proxima Nova Lt" panose="02000506030000020004" pitchFamily="50" charset="0"/>
            </a:endParaRPr>
          </a:p>
          <a:p>
            <a:pPr algn="ctr">
              <a:spcBef>
                <a:spcPts val="0"/>
              </a:spcBef>
            </a:pPr>
            <a:r>
              <a:rPr lang="en-ZA" sz="1600" dirty="0">
                <a:solidFill>
                  <a:schemeClr val="bg1"/>
                </a:solidFill>
                <a:latin typeface="Proxima Nova Lt" panose="02000506030000020004" pitchFamily="50" charset="0"/>
              </a:rPr>
              <a:t>Saving an average £2,420 in cleaning / </a:t>
            </a:r>
          </a:p>
          <a:p>
            <a:pPr algn="ctr">
              <a:spcBef>
                <a:spcPts val="0"/>
              </a:spcBef>
            </a:pPr>
            <a:r>
              <a:rPr lang="en-ZA" sz="2000" b="1" dirty="0">
                <a:solidFill>
                  <a:schemeClr val="bg1"/>
                </a:solidFill>
                <a:latin typeface="Proxima Nova Lt" panose="02000506030000020004" pitchFamily="50" charset="0"/>
              </a:rPr>
              <a:t>refurb / refresh costs: £232,320 p.a.</a:t>
            </a:r>
          </a:p>
          <a:p>
            <a:pPr algn="ctr">
              <a:spcBef>
                <a:spcPts val="0"/>
              </a:spcBef>
            </a:pPr>
            <a:endParaRPr lang="en-ZA" sz="1000" dirty="0">
              <a:solidFill>
                <a:schemeClr val="bg1"/>
              </a:solidFill>
              <a:latin typeface="Proxima Nova Lt" panose="02000506030000020004" pitchFamily="50" charset="0"/>
            </a:endParaRPr>
          </a:p>
          <a:p>
            <a:pPr algn="ctr">
              <a:spcBef>
                <a:spcPts val="0"/>
              </a:spcBef>
            </a:pPr>
            <a:r>
              <a:rPr lang="en-ZA" sz="1600" dirty="0">
                <a:solidFill>
                  <a:schemeClr val="bg1"/>
                </a:solidFill>
                <a:latin typeface="Proxima Nova Lt" panose="02000506030000020004" pitchFamily="50" charset="0"/>
              </a:rPr>
              <a:t>Saving 20 hours employee time per void</a:t>
            </a:r>
            <a:br>
              <a:rPr lang="en-ZA" sz="1600" dirty="0">
                <a:solidFill>
                  <a:schemeClr val="bg1"/>
                </a:solidFill>
                <a:latin typeface="Proxima Nova Lt" panose="02000506030000020004" pitchFamily="50" charset="0"/>
              </a:rPr>
            </a:br>
            <a:r>
              <a:rPr lang="en-ZA" sz="1600" dirty="0">
                <a:solidFill>
                  <a:schemeClr val="bg1"/>
                </a:solidFill>
                <a:latin typeface="Proxima Nova Lt" panose="02000506030000020004" pitchFamily="50" charset="0"/>
              </a:rPr>
              <a:t> on move out, marketing, leasing &amp; move in activities:</a:t>
            </a:r>
          </a:p>
          <a:p>
            <a:pPr algn="ctr">
              <a:spcBef>
                <a:spcPts val="0"/>
              </a:spcBef>
            </a:pPr>
            <a:r>
              <a:rPr lang="en-ZA" sz="2000" b="1" dirty="0">
                <a:solidFill>
                  <a:schemeClr val="bg1"/>
                </a:solidFill>
                <a:latin typeface="Proxima Nova Lt" panose="02000506030000020004" pitchFamily="50" charset="0"/>
              </a:rPr>
              <a:t>1 FTE @ £34,560 p.a.</a:t>
            </a:r>
          </a:p>
        </p:txBody>
      </p:sp>
      <p:pic>
        <p:nvPicPr>
          <p:cNvPr id="52" name="Graphic 51" descr="Arrow: Slight curve with solid fill">
            <a:extLst>
              <a:ext uri="{FF2B5EF4-FFF2-40B4-BE49-F238E27FC236}">
                <a16:creationId xmlns:a16="http://schemas.microsoft.com/office/drawing/2014/main" id="{475CC821-8073-E8D1-D92B-9A7DF8CAEE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8876" y="4358415"/>
            <a:ext cx="562632" cy="562632"/>
          </a:xfrm>
          <a:prstGeom prst="rect">
            <a:avLst/>
          </a:prstGeom>
        </p:spPr>
      </p:pic>
      <p:sp>
        <p:nvSpPr>
          <p:cNvPr id="53" name="Rectangle: Rounded Corners 52">
            <a:extLst>
              <a:ext uri="{FF2B5EF4-FFF2-40B4-BE49-F238E27FC236}">
                <a16:creationId xmlns:a16="http://schemas.microsoft.com/office/drawing/2014/main" id="{9114C7CE-1E27-373C-A624-6CBB5291F08C}"/>
              </a:ext>
            </a:extLst>
          </p:cNvPr>
          <p:cNvSpPr/>
          <p:nvPr/>
        </p:nvSpPr>
        <p:spPr>
          <a:xfrm>
            <a:off x="6524792" y="3523942"/>
            <a:ext cx="5269271"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Gains </a:t>
            </a:r>
          </a:p>
        </p:txBody>
      </p:sp>
      <p:pic>
        <p:nvPicPr>
          <p:cNvPr id="54" name="Graphic 53" descr="Arrow: Slight curve with solid fill">
            <a:extLst>
              <a:ext uri="{FF2B5EF4-FFF2-40B4-BE49-F238E27FC236}">
                <a16:creationId xmlns:a16="http://schemas.microsoft.com/office/drawing/2014/main" id="{D4849365-1A5F-9800-4AB7-D7FDCE3612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8876" y="4823146"/>
            <a:ext cx="562632" cy="562632"/>
          </a:xfrm>
          <a:prstGeom prst="rect">
            <a:avLst/>
          </a:prstGeom>
        </p:spPr>
      </p:pic>
      <p:pic>
        <p:nvPicPr>
          <p:cNvPr id="55" name="Graphic 54" descr="Arrow: Slight curve with solid fill">
            <a:extLst>
              <a:ext uri="{FF2B5EF4-FFF2-40B4-BE49-F238E27FC236}">
                <a16:creationId xmlns:a16="http://schemas.microsoft.com/office/drawing/2014/main" id="{3150FD33-669F-079C-9B2F-47833308ED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8876" y="5478307"/>
            <a:ext cx="562632" cy="562632"/>
          </a:xfrm>
          <a:prstGeom prst="rect">
            <a:avLst/>
          </a:prstGeom>
        </p:spPr>
      </p:pic>
      <p:grpSp>
        <p:nvGrpSpPr>
          <p:cNvPr id="74" name="Group 73">
            <a:extLst>
              <a:ext uri="{FF2B5EF4-FFF2-40B4-BE49-F238E27FC236}">
                <a16:creationId xmlns:a16="http://schemas.microsoft.com/office/drawing/2014/main" id="{78AD0058-0580-550E-4189-5E282F417E5C}"/>
              </a:ext>
            </a:extLst>
          </p:cNvPr>
          <p:cNvGrpSpPr/>
          <p:nvPr/>
        </p:nvGrpSpPr>
        <p:grpSpPr>
          <a:xfrm>
            <a:off x="11323593" y="1590822"/>
            <a:ext cx="648000" cy="648000"/>
            <a:chOff x="12338438" y="3299273"/>
            <a:chExt cx="648000" cy="648000"/>
          </a:xfrm>
        </p:grpSpPr>
        <p:sp>
          <p:nvSpPr>
            <p:cNvPr id="75" name="Oval 74">
              <a:extLst>
                <a:ext uri="{FF2B5EF4-FFF2-40B4-BE49-F238E27FC236}">
                  <a16:creationId xmlns:a16="http://schemas.microsoft.com/office/drawing/2014/main" id="{9711BF7A-A222-C28A-3572-650B1E0A2ABE}"/>
                </a:ext>
              </a:extLst>
            </p:cNvPr>
            <p:cNvSpPr/>
            <p:nvPr/>
          </p:nvSpPr>
          <p:spPr>
            <a:xfrm>
              <a:off x="12338438" y="329927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6" name="Graphic 75" descr="Users">
              <a:extLst>
                <a:ext uri="{FF2B5EF4-FFF2-40B4-BE49-F238E27FC236}">
                  <a16:creationId xmlns:a16="http://schemas.microsoft.com/office/drawing/2014/main" id="{590B8945-0E6A-9151-1438-9D7B81002C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15867" y="3376703"/>
              <a:ext cx="493141" cy="493141"/>
            </a:xfrm>
            <a:prstGeom prst="rect">
              <a:avLst/>
            </a:prstGeom>
          </p:spPr>
        </p:pic>
      </p:grpSp>
      <p:grpSp>
        <p:nvGrpSpPr>
          <p:cNvPr id="80" name="Group 79">
            <a:extLst>
              <a:ext uri="{FF2B5EF4-FFF2-40B4-BE49-F238E27FC236}">
                <a16:creationId xmlns:a16="http://schemas.microsoft.com/office/drawing/2014/main" id="{0CFC78E4-E09D-2BCA-B576-22E043FE5416}"/>
              </a:ext>
            </a:extLst>
          </p:cNvPr>
          <p:cNvGrpSpPr/>
          <p:nvPr/>
        </p:nvGrpSpPr>
        <p:grpSpPr>
          <a:xfrm>
            <a:off x="11323593" y="4987887"/>
            <a:ext cx="648000" cy="648000"/>
            <a:chOff x="567234" y="2948530"/>
            <a:chExt cx="648000" cy="648000"/>
          </a:xfrm>
        </p:grpSpPr>
        <p:sp>
          <p:nvSpPr>
            <p:cNvPr id="81" name="Oval 80">
              <a:extLst>
                <a:ext uri="{FF2B5EF4-FFF2-40B4-BE49-F238E27FC236}">
                  <a16:creationId xmlns:a16="http://schemas.microsoft.com/office/drawing/2014/main" id="{2EF6DEE4-122C-2F2B-8701-36103EA05683}"/>
                </a:ext>
              </a:extLst>
            </p:cNvPr>
            <p:cNvSpPr/>
            <p:nvPr/>
          </p:nvSpPr>
          <p:spPr>
            <a:xfrm>
              <a:off x="567234" y="2948530"/>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2" name="Graphic 81" descr="Pound with solid fill">
              <a:extLst>
                <a:ext uri="{FF2B5EF4-FFF2-40B4-BE49-F238E27FC236}">
                  <a16:creationId xmlns:a16="http://schemas.microsoft.com/office/drawing/2014/main" id="{71B650E3-2B2F-2C97-0EDF-7C9FA8C748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94" y="3039976"/>
              <a:ext cx="436081" cy="436081"/>
            </a:xfrm>
            <a:prstGeom prst="rect">
              <a:avLst/>
            </a:prstGeom>
          </p:spPr>
        </p:pic>
      </p:grpSp>
      <p:grpSp>
        <p:nvGrpSpPr>
          <p:cNvPr id="83" name="Group 82">
            <a:extLst>
              <a:ext uri="{FF2B5EF4-FFF2-40B4-BE49-F238E27FC236}">
                <a16:creationId xmlns:a16="http://schemas.microsoft.com/office/drawing/2014/main" id="{A6BCB76A-4911-3F97-CFC3-0E7B15BDA46A}"/>
              </a:ext>
            </a:extLst>
          </p:cNvPr>
          <p:cNvGrpSpPr/>
          <p:nvPr/>
        </p:nvGrpSpPr>
        <p:grpSpPr>
          <a:xfrm>
            <a:off x="5302853" y="1884241"/>
            <a:ext cx="648000" cy="648000"/>
            <a:chOff x="10596755" y="1919513"/>
            <a:chExt cx="648000" cy="648000"/>
          </a:xfrm>
        </p:grpSpPr>
        <p:sp>
          <p:nvSpPr>
            <p:cNvPr id="84" name="Oval 83">
              <a:extLst>
                <a:ext uri="{FF2B5EF4-FFF2-40B4-BE49-F238E27FC236}">
                  <a16:creationId xmlns:a16="http://schemas.microsoft.com/office/drawing/2014/main" id="{BEE5811C-C9D1-5A96-E47D-0CE6917DD8E1}"/>
                </a:ext>
              </a:extLst>
            </p:cNvPr>
            <p:cNvSpPr/>
            <p:nvPr/>
          </p:nvSpPr>
          <p:spPr>
            <a:xfrm>
              <a:off x="10596755" y="191951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5" name="Graphic 84" descr="Magnifying glass">
              <a:extLst>
                <a:ext uri="{FF2B5EF4-FFF2-40B4-BE49-F238E27FC236}">
                  <a16:creationId xmlns:a16="http://schemas.microsoft.com/office/drawing/2014/main" id="{21EE42DC-ADEF-6F6F-DE6A-A2D4E48E78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74183" y="1996943"/>
              <a:ext cx="493141" cy="493141"/>
            </a:xfrm>
            <a:prstGeom prst="rect">
              <a:avLst/>
            </a:prstGeom>
          </p:spPr>
        </p:pic>
      </p:grpSp>
      <p:grpSp>
        <p:nvGrpSpPr>
          <p:cNvPr id="88" name="Group 87">
            <a:extLst>
              <a:ext uri="{FF2B5EF4-FFF2-40B4-BE49-F238E27FC236}">
                <a16:creationId xmlns:a16="http://schemas.microsoft.com/office/drawing/2014/main" id="{A14996AE-53B1-2C7F-51E7-2864FA0A7BEC}"/>
              </a:ext>
            </a:extLst>
          </p:cNvPr>
          <p:cNvGrpSpPr/>
          <p:nvPr/>
        </p:nvGrpSpPr>
        <p:grpSpPr>
          <a:xfrm>
            <a:off x="5302853" y="5501422"/>
            <a:ext cx="648000" cy="648000"/>
            <a:chOff x="567234" y="2948530"/>
            <a:chExt cx="648000" cy="648000"/>
          </a:xfrm>
        </p:grpSpPr>
        <p:sp>
          <p:nvSpPr>
            <p:cNvPr id="89" name="Oval 88">
              <a:extLst>
                <a:ext uri="{FF2B5EF4-FFF2-40B4-BE49-F238E27FC236}">
                  <a16:creationId xmlns:a16="http://schemas.microsoft.com/office/drawing/2014/main" id="{2C7FBE31-C535-90CC-2D9B-CF80F624241C}"/>
                </a:ext>
              </a:extLst>
            </p:cNvPr>
            <p:cNvSpPr/>
            <p:nvPr/>
          </p:nvSpPr>
          <p:spPr>
            <a:xfrm>
              <a:off x="567234" y="2948530"/>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0" name="Graphic 89" descr="Pound with solid fill">
              <a:extLst>
                <a:ext uri="{FF2B5EF4-FFF2-40B4-BE49-F238E27FC236}">
                  <a16:creationId xmlns:a16="http://schemas.microsoft.com/office/drawing/2014/main" id="{B584B163-FB32-27FE-3A22-98915A9A89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94" y="3039976"/>
              <a:ext cx="436081" cy="436081"/>
            </a:xfrm>
            <a:prstGeom prst="rect">
              <a:avLst/>
            </a:prstGeom>
          </p:spPr>
        </p:pic>
      </p:grpSp>
      <p:sp>
        <p:nvSpPr>
          <p:cNvPr id="43" name="Rectangle: Rounded Corners 42">
            <a:extLst>
              <a:ext uri="{FF2B5EF4-FFF2-40B4-BE49-F238E27FC236}">
                <a16:creationId xmlns:a16="http://schemas.microsoft.com/office/drawing/2014/main" id="{A4A8CD56-8464-6659-D1FD-5CD2A084C9DF}"/>
              </a:ext>
            </a:extLst>
          </p:cNvPr>
          <p:cNvSpPr/>
          <p:nvPr/>
        </p:nvSpPr>
        <p:spPr>
          <a:xfrm>
            <a:off x="6524792" y="957687"/>
            <a:ext cx="5269138"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Benefits to Improve Tenant Retention</a:t>
            </a:r>
          </a:p>
        </p:txBody>
      </p:sp>
      <p:sp>
        <p:nvSpPr>
          <p:cNvPr id="14" name="Rectangle: Rounded Corners 13">
            <a:extLst>
              <a:ext uri="{FF2B5EF4-FFF2-40B4-BE49-F238E27FC236}">
                <a16:creationId xmlns:a16="http://schemas.microsoft.com/office/drawing/2014/main" id="{5408C664-2006-CC12-E073-6C2E3B41C66D}"/>
              </a:ext>
            </a:extLst>
          </p:cNvPr>
          <p:cNvSpPr/>
          <p:nvPr/>
        </p:nvSpPr>
        <p:spPr>
          <a:xfrm>
            <a:off x="472714" y="1330523"/>
            <a:ext cx="5247951" cy="399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65000"/>
                    <a:lumOff val="35000"/>
                  </a:schemeClr>
                </a:solidFill>
                <a:latin typeface="Proxima Nova Rg" panose="02000506030000020004" pitchFamily="50" charset="0"/>
              </a:rPr>
              <a:t>Benefits to Improve Void Turnaround </a:t>
            </a:r>
          </a:p>
        </p:txBody>
      </p:sp>
    </p:spTree>
    <p:extLst>
      <p:ext uri="{BB962C8B-B14F-4D97-AF65-F5344CB8AC3E}">
        <p14:creationId xmlns:p14="http://schemas.microsoft.com/office/powerpoint/2010/main" val="3631980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E6824C-0B60-DB2C-F2BF-77083E1C1FA0}"/>
              </a:ext>
            </a:extLst>
          </p:cNvPr>
          <p:cNvSpPr>
            <a:spLocks noGrp="1"/>
          </p:cNvSpPr>
          <p:nvPr>
            <p:ph type="body" sz="quarter" idx="11"/>
          </p:nvPr>
        </p:nvSpPr>
        <p:spPr>
          <a:xfrm>
            <a:off x="912635" y="366301"/>
            <a:ext cx="5248476" cy="575344"/>
          </a:xfrm>
        </p:spPr>
        <p:txBody>
          <a:bodyPr/>
          <a:lstStyle/>
          <a:p>
            <a:r>
              <a:rPr lang="en-US" dirty="0"/>
              <a:t>ROI Summary </a:t>
            </a:r>
          </a:p>
        </p:txBody>
      </p:sp>
      <p:cxnSp>
        <p:nvCxnSpPr>
          <p:cNvPr id="184" name="Straight Connector 183">
            <a:extLst>
              <a:ext uri="{FF2B5EF4-FFF2-40B4-BE49-F238E27FC236}">
                <a16:creationId xmlns:a16="http://schemas.microsoft.com/office/drawing/2014/main" id="{7746580F-A549-37B1-831D-CC58E4BFE05A}"/>
              </a:ext>
            </a:extLst>
          </p:cNvPr>
          <p:cNvCxnSpPr/>
          <p:nvPr/>
        </p:nvCxnSpPr>
        <p:spPr>
          <a:xfrm>
            <a:off x="1023357" y="1019690"/>
            <a:ext cx="1422400" cy="0"/>
          </a:xfrm>
          <a:prstGeom prst="line">
            <a:avLst/>
          </a:prstGeom>
          <a:ln w="19050">
            <a:solidFill>
              <a:srgbClr val="25646A"/>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4D8AE6FB-022B-F035-32D6-6A56EA94BB34}"/>
              </a:ext>
            </a:extLst>
          </p:cNvPr>
          <p:cNvGraphicFramePr>
            <a:graphicFrameLocks noGrp="1"/>
          </p:cNvGraphicFramePr>
          <p:nvPr/>
        </p:nvGraphicFramePr>
        <p:xfrm>
          <a:off x="1023357" y="1401449"/>
          <a:ext cx="7763837" cy="1158105"/>
        </p:xfrm>
        <a:graphic>
          <a:graphicData uri="http://schemas.openxmlformats.org/drawingml/2006/table">
            <a:tbl>
              <a:tblPr firstRow="1">
                <a:tableStyleId>{00A15C55-8517-42AA-B614-E9B94910E393}</a:tableStyleId>
              </a:tblPr>
              <a:tblGrid>
                <a:gridCol w="4661747">
                  <a:extLst>
                    <a:ext uri="{9D8B030D-6E8A-4147-A177-3AD203B41FA5}">
                      <a16:colId xmlns:a16="http://schemas.microsoft.com/office/drawing/2014/main" val="3583207747"/>
                    </a:ext>
                  </a:extLst>
                </a:gridCol>
                <a:gridCol w="1503758">
                  <a:extLst>
                    <a:ext uri="{9D8B030D-6E8A-4147-A177-3AD203B41FA5}">
                      <a16:colId xmlns:a16="http://schemas.microsoft.com/office/drawing/2014/main" val="2929521465"/>
                    </a:ext>
                  </a:extLst>
                </a:gridCol>
                <a:gridCol w="1598332">
                  <a:extLst>
                    <a:ext uri="{9D8B030D-6E8A-4147-A177-3AD203B41FA5}">
                      <a16:colId xmlns:a16="http://schemas.microsoft.com/office/drawing/2014/main" val="2223134935"/>
                    </a:ext>
                  </a:extLst>
                </a:gridCol>
              </a:tblGrid>
              <a:tr h="284435">
                <a:tc>
                  <a:txBody>
                    <a:bodyPr/>
                    <a:lstStyle/>
                    <a:p>
                      <a:r>
                        <a:rPr lang="en-ZA" sz="1400" b="0" dirty="0"/>
                        <a:t>Increased Annual Revenue </a:t>
                      </a:r>
                      <a:endParaRPr lang="en-GB" sz="1400" b="0" dirty="0">
                        <a:latin typeface="Proxima Nova Lt" panose="02000506030000020004" pitchFamily="50" charset="0"/>
                      </a:endParaRPr>
                    </a:p>
                  </a:txBody>
                  <a:tcPr>
                    <a:solidFill>
                      <a:srgbClr val="25646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Proxima Nova Lt" panose="02000506030000020004" pitchFamily="50" charset="0"/>
                        </a:rPr>
                        <a:t>£</a:t>
                      </a:r>
                      <a:endParaRPr lang="en-GB" sz="1400" b="0" dirty="0">
                        <a:latin typeface="Proxima Nova Lt" panose="02000506030000020004" pitchFamily="50" charset="0"/>
                      </a:endParaRPr>
                    </a:p>
                  </a:txBody>
                  <a:tcPr>
                    <a:solidFill>
                      <a:srgbClr val="25646A"/>
                    </a:solidFill>
                  </a:tcPr>
                </a:tc>
                <a:tc>
                  <a:txBody>
                    <a:bodyPr/>
                    <a:lstStyle/>
                    <a:p>
                      <a:pPr algn="ctr"/>
                      <a:r>
                        <a:rPr lang="en-GB" sz="1400" dirty="0">
                          <a:latin typeface="Proxima Nova Lt" panose="02000506030000020004" pitchFamily="50" charset="0"/>
                        </a:rPr>
                        <a:t> </a:t>
                      </a:r>
                      <a:r>
                        <a:rPr lang="en-GB" sz="1400" b="0" dirty="0">
                          <a:latin typeface="Proxima Nova Lt" panose="02000506030000020004" pitchFamily="50" charset="0"/>
                        </a:rPr>
                        <a:t>Total</a:t>
                      </a:r>
                    </a:p>
                  </a:txBody>
                  <a:tcPr>
                    <a:solidFill>
                      <a:srgbClr val="25646A"/>
                    </a:solidFill>
                  </a:tcPr>
                </a:tc>
                <a:extLst>
                  <a:ext uri="{0D108BD9-81ED-4DB2-BD59-A6C34878D82A}">
                    <a16:rowId xmlns:a16="http://schemas.microsoft.com/office/drawing/2014/main" val="2667014292"/>
                  </a:ext>
                </a:extLst>
              </a:tr>
              <a:tr h="284435">
                <a:tc>
                  <a:txBody>
                    <a:bodyPr/>
                    <a:lstStyle/>
                    <a:p>
                      <a:r>
                        <a:rPr lang="en-ZA" sz="1200" dirty="0">
                          <a:solidFill>
                            <a:schemeClr val="tx1">
                              <a:lumMod val="65000"/>
                              <a:lumOff val="35000"/>
                            </a:schemeClr>
                          </a:solidFill>
                          <a:latin typeface="Proxima Nova Lt" panose="02000506030000020004" pitchFamily="50" charset="0"/>
                        </a:rPr>
                        <a:t>Additional rental income </a:t>
                      </a:r>
                      <a:r>
                        <a:rPr lang="en-ZA" sz="1200" dirty="0">
                          <a:solidFill>
                            <a:schemeClr val="tx1">
                              <a:lumMod val="65000"/>
                              <a:lumOff val="35000"/>
                            </a:schemeClr>
                          </a:solidFill>
                        </a:rPr>
                        <a:t>from faster void turnaround</a:t>
                      </a:r>
                      <a:endParaRPr lang="en-GB" sz="1200" dirty="0">
                        <a:solidFill>
                          <a:schemeClr val="tx1">
                            <a:lumMod val="65000"/>
                            <a:lumOff val="35000"/>
                          </a:schemeClr>
                        </a:solidFill>
                        <a:latin typeface="Proxima Nova Lt" panose="02000506030000020004" pitchFamily="50" charset="0"/>
                      </a:endParaRPr>
                    </a:p>
                  </a:txBody>
                  <a:tcPr/>
                </a:tc>
                <a:tc>
                  <a:txBody>
                    <a:bodyPr/>
                    <a:lstStyle/>
                    <a:p>
                      <a:pPr marL="0" algn="r" defTabSz="914400" rtl="0" eaLnBrk="1" latinLnBrk="0" hangingPunct="1"/>
                      <a:r>
                        <a:rPr lang="en-ZA" sz="1200" kern="1200" dirty="0">
                          <a:solidFill>
                            <a:schemeClr val="tx1">
                              <a:lumMod val="65000"/>
                              <a:lumOff val="35000"/>
                            </a:schemeClr>
                          </a:solidFill>
                          <a:latin typeface="Proxima Nova Lt" panose="02000506030000020004" pitchFamily="50" charset="0"/>
                          <a:ea typeface="+mn-ea"/>
                          <a:cs typeface="+mn-cs"/>
                        </a:rPr>
                        <a:t>422 400</a:t>
                      </a:r>
                      <a:endParaRPr lang="en-GB" sz="1200" kern="1200" dirty="0">
                        <a:solidFill>
                          <a:schemeClr val="tx1">
                            <a:lumMod val="65000"/>
                            <a:lumOff val="35000"/>
                          </a:schemeClr>
                        </a:solidFill>
                        <a:latin typeface="Proxima Nova Lt" panose="02000506030000020004" pitchFamily="50" charset="0"/>
                        <a:ea typeface="+mn-ea"/>
                        <a:cs typeface="+mn-cs"/>
                      </a:endParaRPr>
                    </a:p>
                  </a:txBody>
                  <a:tcPr/>
                </a:tc>
                <a:tc>
                  <a:txBody>
                    <a:bodyPr/>
                    <a:lstStyle/>
                    <a:p>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1513189945"/>
                  </a:ext>
                </a:extLst>
              </a:tr>
              <a:tr h="284435">
                <a:tc>
                  <a:txBody>
                    <a:bodyPr/>
                    <a:lstStyle/>
                    <a:p>
                      <a:r>
                        <a:rPr lang="en-ZA" sz="1200" dirty="0">
                          <a:solidFill>
                            <a:schemeClr val="tx1">
                              <a:lumMod val="65000"/>
                              <a:lumOff val="35000"/>
                            </a:schemeClr>
                          </a:solidFill>
                          <a:latin typeface="Proxima Nova Lt" panose="02000506030000020004" pitchFamily="50" charset="0"/>
                        </a:rPr>
                        <a:t>Additional rental income from improved retention</a:t>
                      </a:r>
                      <a:endParaRPr lang="en-GB" sz="1200" dirty="0">
                        <a:solidFill>
                          <a:schemeClr val="tx1">
                            <a:lumMod val="65000"/>
                            <a:lumOff val="35000"/>
                          </a:schemeClr>
                        </a:solidFill>
                        <a:latin typeface="Proxima Nova Lt" panose="02000506030000020004" pitchFamily="50" charset="0"/>
                      </a:endParaRPr>
                    </a:p>
                  </a:txBody>
                  <a:tcPr/>
                </a:tc>
                <a:tc>
                  <a:txBody>
                    <a:bodyPr/>
                    <a:lstStyle/>
                    <a:p>
                      <a:pPr marL="0" algn="r" defTabSz="914400" rtl="0" eaLnBrk="1" latinLnBrk="0" hangingPunct="1"/>
                      <a:r>
                        <a:rPr lang="en-ZA" sz="1200" kern="1200" dirty="0">
                          <a:solidFill>
                            <a:schemeClr val="tx1">
                              <a:lumMod val="65000"/>
                              <a:lumOff val="35000"/>
                            </a:schemeClr>
                          </a:solidFill>
                          <a:latin typeface="Proxima Nova Lt" panose="02000506030000020004" pitchFamily="50" charset="0"/>
                          <a:ea typeface="+mn-ea"/>
                          <a:cs typeface="+mn-cs"/>
                        </a:rPr>
                        <a:t>36 960</a:t>
                      </a:r>
                      <a:endParaRPr lang="en-GB" sz="1200" kern="1200" dirty="0">
                        <a:solidFill>
                          <a:schemeClr val="tx1">
                            <a:lumMod val="65000"/>
                            <a:lumOff val="35000"/>
                          </a:schemeClr>
                        </a:solidFill>
                        <a:latin typeface="Proxima Nova Lt" panose="02000506030000020004" pitchFamily="50" charset="0"/>
                        <a:ea typeface="+mn-ea"/>
                        <a:cs typeface="+mn-cs"/>
                      </a:endParaRPr>
                    </a:p>
                  </a:txBody>
                  <a:tcPr/>
                </a:tc>
                <a:tc>
                  <a:txBody>
                    <a:bodyPr/>
                    <a:lstStyle/>
                    <a:p>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2620572821"/>
                  </a:ext>
                </a:extLst>
              </a:tr>
              <a:tr h="284435">
                <a:tc>
                  <a:txBody>
                    <a:bodyPr/>
                    <a:lstStyle/>
                    <a:p>
                      <a:r>
                        <a:rPr lang="en-GB" sz="1200" b="1" dirty="0">
                          <a:solidFill>
                            <a:schemeClr val="tx1">
                              <a:lumMod val="65000"/>
                              <a:lumOff val="35000"/>
                            </a:schemeClr>
                          </a:solidFill>
                          <a:latin typeface="Proxima Nova Lt" panose="02000506030000020004" pitchFamily="50" charset="0"/>
                        </a:rPr>
                        <a:t>Total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sz="1200" b="1" dirty="0">
                        <a:solidFill>
                          <a:schemeClr val="tx1">
                            <a:lumMod val="65000"/>
                            <a:lumOff val="35000"/>
                          </a:schemeClr>
                        </a:solidFill>
                        <a:latin typeface="Proxima Nova Lt" panose="02000506030000020004" pitchFamily="50"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ZA" sz="1200" b="1" kern="1200">
                          <a:solidFill>
                            <a:schemeClr val="tx1">
                              <a:lumMod val="65000"/>
                              <a:lumOff val="35000"/>
                            </a:schemeClr>
                          </a:solidFill>
                          <a:latin typeface="Proxima Nova Lt" panose="02000506030000020004" pitchFamily="50" charset="0"/>
                          <a:ea typeface="+mn-ea"/>
                          <a:cs typeface="+mn-cs"/>
                        </a:rPr>
                        <a:t>£ 459 360</a:t>
                      </a:r>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87613708"/>
                  </a:ext>
                </a:extLst>
              </a:tr>
            </a:tbl>
          </a:graphicData>
        </a:graphic>
      </p:graphicFrame>
      <p:graphicFrame>
        <p:nvGraphicFramePr>
          <p:cNvPr id="6" name="Table 5">
            <a:extLst>
              <a:ext uri="{FF2B5EF4-FFF2-40B4-BE49-F238E27FC236}">
                <a16:creationId xmlns:a16="http://schemas.microsoft.com/office/drawing/2014/main" id="{5D6545F7-E8F9-3823-776B-F71B2635AB89}"/>
              </a:ext>
            </a:extLst>
          </p:cNvPr>
          <p:cNvGraphicFramePr>
            <a:graphicFrameLocks noGrp="1"/>
          </p:cNvGraphicFramePr>
          <p:nvPr/>
        </p:nvGraphicFramePr>
        <p:xfrm>
          <a:off x="1023357" y="2651000"/>
          <a:ext cx="7763837" cy="1442540"/>
        </p:xfrm>
        <a:graphic>
          <a:graphicData uri="http://schemas.openxmlformats.org/drawingml/2006/table">
            <a:tbl>
              <a:tblPr firstRow="1">
                <a:tableStyleId>{00A15C55-8517-42AA-B614-E9B94910E393}</a:tableStyleId>
              </a:tblPr>
              <a:tblGrid>
                <a:gridCol w="4661747">
                  <a:extLst>
                    <a:ext uri="{9D8B030D-6E8A-4147-A177-3AD203B41FA5}">
                      <a16:colId xmlns:a16="http://schemas.microsoft.com/office/drawing/2014/main" val="3583207747"/>
                    </a:ext>
                  </a:extLst>
                </a:gridCol>
                <a:gridCol w="1503758">
                  <a:extLst>
                    <a:ext uri="{9D8B030D-6E8A-4147-A177-3AD203B41FA5}">
                      <a16:colId xmlns:a16="http://schemas.microsoft.com/office/drawing/2014/main" val="2929521465"/>
                    </a:ext>
                  </a:extLst>
                </a:gridCol>
                <a:gridCol w="1598332">
                  <a:extLst>
                    <a:ext uri="{9D8B030D-6E8A-4147-A177-3AD203B41FA5}">
                      <a16:colId xmlns:a16="http://schemas.microsoft.com/office/drawing/2014/main" val="2223134935"/>
                    </a:ext>
                  </a:extLst>
                </a:gridCol>
              </a:tblGrid>
              <a:tr h="284435">
                <a:tc>
                  <a:txBody>
                    <a:bodyPr/>
                    <a:lstStyle/>
                    <a:p>
                      <a:r>
                        <a:rPr lang="en-GB" sz="1400" b="0" dirty="0">
                          <a:latin typeface="Proxima Nova Lt" panose="02000506030000020004" pitchFamily="50" charset="0"/>
                        </a:rPr>
                        <a:t>Annual Cost Savings</a:t>
                      </a:r>
                    </a:p>
                  </a:txBody>
                  <a:tcPr>
                    <a:solidFill>
                      <a:srgbClr val="25646A"/>
                    </a:solidFill>
                  </a:tcPr>
                </a:tc>
                <a:tc>
                  <a:txBody>
                    <a:bodyPr/>
                    <a:lstStyle/>
                    <a:p>
                      <a:pPr algn="ctr"/>
                      <a:r>
                        <a:rPr lang="en-US" sz="1400" b="0" dirty="0">
                          <a:solidFill>
                            <a:schemeClr val="bg1"/>
                          </a:solidFill>
                          <a:latin typeface="Proxima Nova Lt" panose="02000506030000020004" pitchFamily="50" charset="0"/>
                        </a:rPr>
                        <a:t>£</a:t>
                      </a:r>
                      <a:endParaRPr lang="en-GB" sz="1400" b="0" dirty="0">
                        <a:latin typeface="Proxima Nova Lt" panose="02000506030000020004" pitchFamily="50" charset="0"/>
                      </a:endParaRPr>
                    </a:p>
                  </a:txBody>
                  <a:tcPr>
                    <a:solidFill>
                      <a:srgbClr val="25646A"/>
                    </a:solidFill>
                  </a:tcPr>
                </a:tc>
                <a:tc>
                  <a:txBody>
                    <a:bodyPr/>
                    <a:lstStyle/>
                    <a:p>
                      <a:endParaRPr lang="en-GB" sz="1400" dirty="0">
                        <a:latin typeface="Proxima Nova Lt" panose="02000506030000020004" pitchFamily="50" charset="0"/>
                      </a:endParaRPr>
                    </a:p>
                  </a:txBody>
                  <a:tcPr>
                    <a:solidFill>
                      <a:srgbClr val="25646A"/>
                    </a:solidFill>
                  </a:tcPr>
                </a:tc>
                <a:extLst>
                  <a:ext uri="{0D108BD9-81ED-4DB2-BD59-A6C34878D82A}">
                    <a16:rowId xmlns:a16="http://schemas.microsoft.com/office/drawing/2014/main" val="2667014292"/>
                  </a:ext>
                </a:extLst>
              </a:tr>
              <a:tr h="284435">
                <a:tc>
                  <a:txBody>
                    <a:bodyPr/>
                    <a:lstStyle/>
                    <a:p>
                      <a:r>
                        <a:rPr lang="en-ZA" sz="1200" dirty="0">
                          <a:solidFill>
                            <a:schemeClr val="tx1">
                              <a:lumMod val="65000"/>
                              <a:lumOff val="35000"/>
                            </a:schemeClr>
                          </a:solidFill>
                          <a:latin typeface="Proxima Nova Lt" panose="02000506030000020004" pitchFamily="50" charset="0"/>
                        </a:rPr>
                        <a:t>Refresh/ refurb / cleaning costs saved from improved retention</a:t>
                      </a:r>
                      <a:endParaRPr lang="en-GB" sz="1200" dirty="0">
                        <a:solidFill>
                          <a:schemeClr val="tx1">
                            <a:lumMod val="65000"/>
                            <a:lumOff val="35000"/>
                          </a:schemeClr>
                        </a:solidFill>
                        <a:latin typeface="Proxima Nova Lt" panose="02000506030000020004" pitchFamily="50" charset="0"/>
                      </a:endParaRPr>
                    </a:p>
                  </a:txBody>
                  <a:tcPr/>
                </a:tc>
                <a:tc>
                  <a:txBody>
                    <a:bodyPr/>
                    <a:lstStyle/>
                    <a:p>
                      <a:pPr marL="0" algn="r" defTabSz="914400" rtl="0" eaLnBrk="1" latinLnBrk="0" hangingPunct="1"/>
                      <a:r>
                        <a:rPr lang="en-ZA" sz="1200" kern="1200" dirty="0">
                          <a:solidFill>
                            <a:schemeClr val="tx1">
                              <a:lumMod val="65000"/>
                              <a:lumOff val="35000"/>
                            </a:schemeClr>
                          </a:solidFill>
                          <a:latin typeface="Proxima Nova Lt" panose="02000506030000020004" pitchFamily="50" charset="0"/>
                          <a:ea typeface="+mn-ea"/>
                          <a:cs typeface="+mn-cs"/>
                        </a:rPr>
                        <a:t>232 320</a:t>
                      </a:r>
                      <a:endParaRPr lang="en-GB" sz="1200" kern="1200" dirty="0">
                        <a:solidFill>
                          <a:schemeClr val="tx1">
                            <a:lumMod val="65000"/>
                            <a:lumOff val="35000"/>
                          </a:schemeClr>
                        </a:solidFill>
                        <a:latin typeface="Proxima Nova Lt" panose="02000506030000020004" pitchFamily="50" charset="0"/>
                        <a:ea typeface="+mn-ea"/>
                        <a:cs typeface="+mn-cs"/>
                      </a:endParaRPr>
                    </a:p>
                  </a:txBody>
                  <a:tcPr/>
                </a:tc>
                <a:tc>
                  <a:txBody>
                    <a:bodyPr/>
                    <a:lstStyle/>
                    <a:p>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1513189945"/>
                  </a:ext>
                </a:extLst>
              </a:tr>
              <a:tr h="284435">
                <a:tc>
                  <a:txBody>
                    <a:bodyPr/>
                    <a:lstStyle/>
                    <a:p>
                      <a:r>
                        <a:rPr lang="en-ZA" sz="1200" dirty="0">
                          <a:solidFill>
                            <a:schemeClr val="tx1">
                              <a:lumMod val="65000"/>
                              <a:lumOff val="35000"/>
                            </a:schemeClr>
                          </a:solidFill>
                          <a:latin typeface="Proxima Nova Lt" panose="02000506030000020004" pitchFamily="50" charset="0"/>
                        </a:rPr>
                        <a:t>Temp cost savings from process efficiencies</a:t>
                      </a:r>
                      <a:endParaRPr lang="en-GB" sz="1200" dirty="0">
                        <a:solidFill>
                          <a:schemeClr val="tx1">
                            <a:lumMod val="65000"/>
                            <a:lumOff val="35000"/>
                          </a:schemeClr>
                        </a:solidFill>
                        <a:latin typeface="Proxima Nova Lt" panose="02000506030000020004" pitchFamily="50" charset="0"/>
                      </a:endParaRPr>
                    </a:p>
                  </a:txBody>
                  <a:tcPr/>
                </a:tc>
                <a:tc>
                  <a:txBody>
                    <a:bodyPr/>
                    <a:lstStyle/>
                    <a:p>
                      <a:pPr marL="0" algn="r" defTabSz="914400" rtl="0" eaLnBrk="1" latinLnBrk="0" hangingPunct="1"/>
                      <a:r>
                        <a:rPr lang="en-ZA" sz="1200" kern="1200" dirty="0">
                          <a:solidFill>
                            <a:schemeClr val="tx1">
                              <a:lumMod val="65000"/>
                              <a:lumOff val="35000"/>
                            </a:schemeClr>
                          </a:solidFill>
                          <a:latin typeface="Proxima Nova Lt" panose="02000506030000020004" pitchFamily="50" charset="0"/>
                          <a:ea typeface="+mn-ea"/>
                          <a:cs typeface="+mn-cs"/>
                        </a:rPr>
                        <a:t>16 000</a:t>
                      </a:r>
                      <a:endParaRPr lang="en-GB" sz="1200" kern="1200" dirty="0">
                        <a:solidFill>
                          <a:schemeClr val="tx1">
                            <a:lumMod val="65000"/>
                            <a:lumOff val="35000"/>
                          </a:schemeClr>
                        </a:solidFill>
                        <a:latin typeface="Proxima Nova Lt" panose="02000506030000020004" pitchFamily="50" charset="0"/>
                        <a:ea typeface="+mn-ea"/>
                        <a:cs typeface="+mn-cs"/>
                      </a:endParaRPr>
                    </a:p>
                  </a:txBody>
                  <a:tcPr/>
                </a:tc>
                <a:tc>
                  <a:txBody>
                    <a:bodyPr/>
                    <a:lstStyle/>
                    <a:p>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2620572821"/>
                  </a:ext>
                </a:extLst>
              </a:tr>
              <a:tr h="284435">
                <a:tc>
                  <a:txBody>
                    <a:bodyPr/>
                    <a:lstStyle/>
                    <a:p>
                      <a:r>
                        <a:rPr lang="en-ZA" sz="1200" dirty="0">
                          <a:solidFill>
                            <a:schemeClr val="tx1">
                              <a:lumMod val="65000"/>
                              <a:lumOff val="35000"/>
                            </a:schemeClr>
                          </a:solidFill>
                          <a:latin typeface="Proxima Nova Lt" panose="02000506030000020004" pitchFamily="50" charset="0"/>
                        </a:rPr>
                        <a:t>FTE / new hire savings from improved retention </a:t>
                      </a:r>
                      <a:endParaRPr lang="en-GB" sz="1200" dirty="0">
                        <a:solidFill>
                          <a:schemeClr val="tx1">
                            <a:lumMod val="65000"/>
                            <a:lumOff val="35000"/>
                          </a:schemeClr>
                        </a:solidFill>
                        <a:latin typeface="Proxima Nova Lt" panose="02000506030000020004" pitchFamily="50" charset="0"/>
                      </a:endParaRPr>
                    </a:p>
                  </a:txBody>
                  <a:tcPr/>
                </a:tc>
                <a:tc>
                  <a:txBody>
                    <a:bodyPr/>
                    <a:lstStyle/>
                    <a:p>
                      <a:pPr marL="0" algn="r" defTabSz="914400" rtl="0" eaLnBrk="1" latinLnBrk="0" hangingPunct="1"/>
                      <a:r>
                        <a:rPr lang="en-GB" sz="1200" kern="1200" dirty="0">
                          <a:solidFill>
                            <a:schemeClr val="tx1">
                              <a:lumMod val="65000"/>
                              <a:lumOff val="35000"/>
                            </a:schemeClr>
                          </a:solidFill>
                          <a:latin typeface="Proxima Nova Lt" panose="02000506030000020004" pitchFamily="50" charset="0"/>
                          <a:ea typeface="+mn-ea"/>
                          <a:cs typeface="+mn-cs"/>
                        </a:rPr>
                        <a:t>34 560</a:t>
                      </a:r>
                    </a:p>
                  </a:txBody>
                  <a:tcPr/>
                </a:tc>
                <a:tc>
                  <a:txBody>
                    <a:bodyPr/>
                    <a:lstStyle/>
                    <a:p>
                      <a:endParaRPr lang="en-GB" sz="1200"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1443758892"/>
                  </a:ext>
                </a:extLst>
              </a:tr>
              <a:tr h="284435">
                <a:tc>
                  <a:txBody>
                    <a:bodyPr/>
                    <a:lstStyle/>
                    <a:p>
                      <a:r>
                        <a:rPr lang="en-GB" sz="1200" b="1" dirty="0">
                          <a:solidFill>
                            <a:schemeClr val="tx1">
                              <a:lumMod val="65000"/>
                              <a:lumOff val="35000"/>
                            </a:schemeClr>
                          </a:solidFill>
                          <a:latin typeface="Proxima Nova Lt" panose="02000506030000020004" pitchFamily="50" charset="0"/>
                        </a:rPr>
                        <a:t>Total</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sz="1200" b="1" dirty="0">
                        <a:solidFill>
                          <a:schemeClr val="tx1">
                            <a:lumMod val="65000"/>
                            <a:lumOff val="35000"/>
                          </a:schemeClr>
                        </a:solidFill>
                        <a:latin typeface="Proxima Nova Lt" panose="02000506030000020004" pitchFamily="50"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ZA" sz="1200" b="1" kern="1200" dirty="0">
                          <a:solidFill>
                            <a:schemeClr val="tx1">
                              <a:lumMod val="65000"/>
                              <a:lumOff val="35000"/>
                            </a:schemeClr>
                          </a:solidFill>
                          <a:latin typeface="Proxima Nova Lt" panose="02000506030000020004" pitchFamily="50" charset="0"/>
                          <a:ea typeface="+mn-ea"/>
                          <a:cs typeface="+mn-cs"/>
                        </a:rPr>
                        <a:t>£ 282 880</a:t>
                      </a:r>
                      <a:endParaRPr lang="en-GB" sz="1200" b="1" dirty="0">
                        <a:solidFill>
                          <a:schemeClr val="tx1">
                            <a:lumMod val="65000"/>
                            <a:lumOff val="35000"/>
                          </a:schemeClr>
                        </a:solidFill>
                        <a:latin typeface="Proxima Nova Lt" panose="02000506030000020004" pitchFamily="50" charset="0"/>
                      </a:endParaRPr>
                    </a:p>
                  </a:txBody>
                  <a:tcPr/>
                </a:tc>
                <a:extLst>
                  <a:ext uri="{0D108BD9-81ED-4DB2-BD59-A6C34878D82A}">
                    <a16:rowId xmlns:a16="http://schemas.microsoft.com/office/drawing/2014/main" val="87613708"/>
                  </a:ext>
                </a:extLst>
              </a:tr>
            </a:tbl>
          </a:graphicData>
        </a:graphic>
      </p:graphicFrame>
      <p:graphicFrame>
        <p:nvGraphicFramePr>
          <p:cNvPr id="7" name="Table 6">
            <a:extLst>
              <a:ext uri="{FF2B5EF4-FFF2-40B4-BE49-F238E27FC236}">
                <a16:creationId xmlns:a16="http://schemas.microsoft.com/office/drawing/2014/main" id="{18B4CBC5-4D1F-3F32-AA81-44D653D56C7F}"/>
              </a:ext>
            </a:extLst>
          </p:cNvPr>
          <p:cNvGraphicFramePr>
            <a:graphicFrameLocks noGrp="1"/>
          </p:cNvGraphicFramePr>
          <p:nvPr/>
        </p:nvGraphicFramePr>
        <p:xfrm>
          <a:off x="1023357" y="4208550"/>
          <a:ext cx="7763837" cy="304800"/>
        </p:xfrm>
        <a:graphic>
          <a:graphicData uri="http://schemas.openxmlformats.org/drawingml/2006/table">
            <a:tbl>
              <a:tblPr firstRow="1">
                <a:tableStyleId>{00A15C55-8517-42AA-B614-E9B94910E393}</a:tableStyleId>
              </a:tblPr>
              <a:tblGrid>
                <a:gridCol w="4661747">
                  <a:extLst>
                    <a:ext uri="{9D8B030D-6E8A-4147-A177-3AD203B41FA5}">
                      <a16:colId xmlns:a16="http://schemas.microsoft.com/office/drawing/2014/main" val="3583207747"/>
                    </a:ext>
                  </a:extLst>
                </a:gridCol>
                <a:gridCol w="1503758">
                  <a:extLst>
                    <a:ext uri="{9D8B030D-6E8A-4147-A177-3AD203B41FA5}">
                      <a16:colId xmlns:a16="http://schemas.microsoft.com/office/drawing/2014/main" val="2929521465"/>
                    </a:ext>
                  </a:extLst>
                </a:gridCol>
                <a:gridCol w="1598332">
                  <a:extLst>
                    <a:ext uri="{9D8B030D-6E8A-4147-A177-3AD203B41FA5}">
                      <a16:colId xmlns:a16="http://schemas.microsoft.com/office/drawing/2014/main" val="2223134935"/>
                    </a:ext>
                  </a:extLst>
                </a:gridCol>
              </a:tblGrid>
              <a:tr h="284435">
                <a:tc>
                  <a:txBody>
                    <a:bodyPr/>
                    <a:lstStyle/>
                    <a:p>
                      <a:r>
                        <a:rPr lang="en-GB" sz="1400" b="1" dirty="0">
                          <a:latin typeface="Proxima Nova Lt" panose="02000506030000020004" pitchFamily="50" charset="0"/>
                        </a:rPr>
                        <a:t>Overall Estimated Annual Benefit</a:t>
                      </a:r>
                    </a:p>
                  </a:txBody>
                  <a:tcPr>
                    <a:solidFill>
                      <a:srgbClr val="25646A"/>
                    </a:solidFill>
                  </a:tcPr>
                </a:tc>
                <a:tc>
                  <a:txBody>
                    <a:bodyPr/>
                    <a:lstStyle/>
                    <a:p>
                      <a:pPr algn="ctr"/>
                      <a:endParaRPr lang="en-GB" sz="1400" b="1" dirty="0">
                        <a:latin typeface="Proxima Nova Lt" panose="02000506030000020004" pitchFamily="50" charset="0"/>
                      </a:endParaRPr>
                    </a:p>
                  </a:txBody>
                  <a:tcPr>
                    <a:solidFill>
                      <a:srgbClr val="25646A"/>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Proxima Nova Lt" panose="02000506030000020004" pitchFamily="50" charset="0"/>
                        </a:rPr>
                        <a:t>£ 742 240</a:t>
                      </a:r>
                      <a:endParaRPr lang="en-GB" sz="1400" b="1" dirty="0">
                        <a:latin typeface="Proxima Nova Lt" panose="02000506030000020004" pitchFamily="50" charset="0"/>
                      </a:endParaRPr>
                    </a:p>
                  </a:txBody>
                  <a:tcPr>
                    <a:solidFill>
                      <a:srgbClr val="25646A"/>
                    </a:solidFill>
                  </a:tcPr>
                </a:tc>
                <a:extLst>
                  <a:ext uri="{0D108BD9-81ED-4DB2-BD59-A6C34878D82A}">
                    <a16:rowId xmlns:a16="http://schemas.microsoft.com/office/drawing/2014/main" val="2667014292"/>
                  </a:ext>
                </a:extLst>
              </a:tr>
            </a:tbl>
          </a:graphicData>
        </a:graphic>
      </p:graphicFrame>
    </p:spTree>
    <p:extLst>
      <p:ext uri="{BB962C8B-B14F-4D97-AF65-F5344CB8AC3E}">
        <p14:creationId xmlns:p14="http://schemas.microsoft.com/office/powerpoint/2010/main" val="419796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Jira Feature Backlog</a:t>
            </a:r>
            <a:endParaRPr lang="en-ZA">
              <a:highlight>
                <a:srgbClr val="00FF00"/>
              </a:highlight>
            </a:endParaRPr>
          </a:p>
        </p:txBody>
      </p:sp>
      <p:pic>
        <p:nvPicPr>
          <p:cNvPr id="8" name="Picture 7">
            <a:extLst>
              <a:ext uri="{FF2B5EF4-FFF2-40B4-BE49-F238E27FC236}">
                <a16:creationId xmlns:a16="http://schemas.microsoft.com/office/drawing/2014/main" id="{E2404F33-4A98-7D0D-B014-74A94DD576F8}"/>
              </a:ext>
            </a:extLst>
          </p:cNvPr>
          <p:cNvPicPr>
            <a:picLocks noChangeAspect="1"/>
          </p:cNvPicPr>
          <p:nvPr/>
        </p:nvPicPr>
        <p:blipFill>
          <a:blip r:embed="rId2"/>
          <a:stretch>
            <a:fillRect/>
          </a:stretch>
        </p:blipFill>
        <p:spPr>
          <a:xfrm>
            <a:off x="797570" y="1235061"/>
            <a:ext cx="10410934" cy="5413389"/>
          </a:xfrm>
          <a:prstGeom prst="rect">
            <a:avLst/>
          </a:prstGeom>
        </p:spPr>
      </p:pic>
    </p:spTree>
    <p:extLst>
      <p:ext uri="{BB962C8B-B14F-4D97-AF65-F5344CB8AC3E}">
        <p14:creationId xmlns:p14="http://schemas.microsoft.com/office/powerpoint/2010/main" val="276359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1447D-088F-46A4-8BB0-1AFA0CC45434}"/>
              </a:ext>
            </a:extLst>
          </p:cNvPr>
          <p:cNvSpPr>
            <a:spLocks noGrp="1"/>
          </p:cNvSpPr>
          <p:nvPr>
            <p:ph type="body" sz="quarter" idx="11"/>
          </p:nvPr>
        </p:nvSpPr>
        <p:spPr/>
        <p:txBody>
          <a:bodyPr lIns="91440" tIns="45720" rIns="91440" bIns="45720" anchor="ctr"/>
          <a:lstStyle/>
          <a:p>
            <a:r>
              <a:rPr lang="en-US">
                <a:latin typeface="Proxima Nova Lt"/>
              </a:rPr>
              <a:t>Release 1 Forecast </a:t>
            </a:r>
            <a:endParaRPr lang="en-ZA"/>
          </a:p>
        </p:txBody>
      </p:sp>
      <p:sp>
        <p:nvSpPr>
          <p:cNvPr id="7" name="Text Placeholder 6">
            <a:extLst>
              <a:ext uri="{FF2B5EF4-FFF2-40B4-BE49-F238E27FC236}">
                <a16:creationId xmlns:a16="http://schemas.microsoft.com/office/drawing/2014/main" id="{E12318EA-30EC-419A-B76B-52E2A98112E4}"/>
              </a:ext>
            </a:extLst>
          </p:cNvPr>
          <p:cNvSpPr>
            <a:spLocks noGrp="1"/>
          </p:cNvSpPr>
          <p:nvPr>
            <p:ph type="body" sz="quarter" idx="4294967295"/>
          </p:nvPr>
        </p:nvSpPr>
        <p:spPr>
          <a:xfrm>
            <a:off x="940445" y="1084005"/>
            <a:ext cx="10872787" cy="395288"/>
          </a:xfrm>
          <a:prstGeom prst="rect">
            <a:avLst/>
          </a:prstGeom>
        </p:spPr>
        <p:txBody>
          <a:bodyPr/>
          <a:lstStyle/>
          <a:p>
            <a:r>
              <a:rPr lang="en-US" sz="2000"/>
              <a:t>Likely: 4 sprints = 12 weeks</a:t>
            </a:r>
            <a:endParaRPr lang="en-ZA" sz="2000"/>
          </a:p>
        </p:txBody>
      </p:sp>
      <p:pic>
        <p:nvPicPr>
          <p:cNvPr id="3" name="Picture 3" descr="Chart, line chart&#10;&#10;Description automatically generated">
            <a:extLst>
              <a:ext uri="{FF2B5EF4-FFF2-40B4-BE49-F238E27FC236}">
                <a16:creationId xmlns:a16="http://schemas.microsoft.com/office/drawing/2014/main" id="{BE48C304-FEA3-D44B-962E-A4AFC4033EB7}"/>
              </a:ext>
            </a:extLst>
          </p:cNvPr>
          <p:cNvPicPr>
            <a:picLocks noChangeAspect="1"/>
          </p:cNvPicPr>
          <p:nvPr/>
        </p:nvPicPr>
        <p:blipFill>
          <a:blip r:embed="rId3"/>
          <a:stretch>
            <a:fillRect/>
          </a:stretch>
        </p:blipFill>
        <p:spPr>
          <a:xfrm>
            <a:off x="2228196" y="1621653"/>
            <a:ext cx="8023538" cy="4639974"/>
          </a:xfrm>
          <a:prstGeom prst="rect">
            <a:avLst/>
          </a:prstGeom>
        </p:spPr>
      </p:pic>
    </p:spTree>
    <p:extLst>
      <p:ext uri="{BB962C8B-B14F-4D97-AF65-F5344CB8AC3E}">
        <p14:creationId xmlns:p14="http://schemas.microsoft.com/office/powerpoint/2010/main" val="294632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79C49-E761-45BA-84B7-AC2E88444F78}"/>
              </a:ext>
            </a:extLst>
          </p:cNvPr>
          <p:cNvSpPr>
            <a:spLocks noGrp="1"/>
          </p:cNvSpPr>
          <p:nvPr>
            <p:ph type="body" sz="quarter" idx="11"/>
          </p:nvPr>
        </p:nvSpPr>
        <p:spPr/>
        <p:txBody>
          <a:bodyPr lIns="91440" tIns="45720" rIns="91440" bIns="45720" anchor="ctr"/>
          <a:lstStyle/>
          <a:p>
            <a:r>
              <a:rPr lang="en-US">
                <a:latin typeface="Proxima Nova Lt"/>
              </a:rPr>
              <a:t>Overview</a:t>
            </a:r>
            <a:endParaRPr lang="en-US"/>
          </a:p>
        </p:txBody>
      </p:sp>
      <p:sp>
        <p:nvSpPr>
          <p:cNvPr id="3" name="TextBox 2">
            <a:extLst>
              <a:ext uri="{FF2B5EF4-FFF2-40B4-BE49-F238E27FC236}">
                <a16:creationId xmlns:a16="http://schemas.microsoft.com/office/drawing/2014/main" id="{6A4C8B68-D38B-4693-92B0-05A9FCDD4793}"/>
              </a:ext>
            </a:extLst>
          </p:cNvPr>
          <p:cNvSpPr txBox="1"/>
          <p:nvPr/>
        </p:nvSpPr>
        <p:spPr>
          <a:xfrm>
            <a:off x="940445" y="1359542"/>
            <a:ext cx="9632305" cy="2492990"/>
          </a:xfrm>
          <a:prstGeom prst="rect">
            <a:avLst/>
          </a:prstGeom>
          <a:noFill/>
        </p:spPr>
        <p:txBody>
          <a:bodyPr wrap="square" lIns="91440" tIns="45720" rIns="91440" bIns="45720" rtlCol="0" anchor="t">
            <a:spAutoFit/>
          </a:bodyPr>
          <a:lstStyle/>
          <a:p>
            <a:pPr algn="just"/>
            <a:r>
              <a:rPr lang="en-ZA" dirty="0">
                <a:solidFill>
                  <a:schemeClr val="tx1">
                    <a:lumMod val="65000"/>
                    <a:lumOff val="35000"/>
                  </a:schemeClr>
                </a:solidFill>
              </a:rPr>
              <a:t>As part of the larger Connect platform, &lt;CRE Client&gt; has successfully implemented Salesforce to manage the Lead-to-Lease process. This has transformed both internal operations and the customer journey. &lt;CRE Client&gt; are now looking to leverage Salesforce to realise similar benefits for the Void Management process.</a:t>
            </a:r>
          </a:p>
          <a:p>
            <a:pPr algn="l"/>
            <a:endParaRPr lang="en-ZA" dirty="0">
              <a:solidFill>
                <a:schemeClr val="tx1">
                  <a:lumMod val="65000"/>
                  <a:lumOff val="35000"/>
                </a:schemeClr>
              </a:solidFill>
            </a:endParaRPr>
          </a:p>
          <a:p>
            <a:pPr algn="just"/>
            <a:r>
              <a:rPr lang="en-ZA" dirty="0">
                <a:solidFill>
                  <a:schemeClr val="tx1">
                    <a:lumMod val="65000"/>
                    <a:lumOff val="35000"/>
                  </a:schemeClr>
                </a:solidFill>
              </a:rPr>
              <a:t>&lt;CRE Client&gt; have engaged with Open Box to design a future-state Void Management process that can be implemented in their existing Salesforce org and aligns with Salesforce features and best practices.</a:t>
            </a:r>
          </a:p>
          <a:p>
            <a:pPr algn="l"/>
            <a:endParaRPr lang="en-ZA" sz="1200" b="0" i="0" dirty="0">
              <a:solidFill>
                <a:schemeClr val="bg2"/>
              </a:solidFill>
              <a:effectLst/>
            </a:endParaRPr>
          </a:p>
        </p:txBody>
      </p:sp>
      <p:sp>
        <p:nvSpPr>
          <p:cNvPr id="4" name="Flowchart: Connector 3">
            <a:extLst>
              <a:ext uri="{FF2B5EF4-FFF2-40B4-BE49-F238E27FC236}">
                <a16:creationId xmlns:a16="http://schemas.microsoft.com/office/drawing/2014/main" id="{0348DD45-DBA9-F80A-22BD-0DEFC2E01095}"/>
              </a:ext>
            </a:extLst>
          </p:cNvPr>
          <p:cNvSpPr/>
          <p:nvPr/>
        </p:nvSpPr>
        <p:spPr>
          <a:xfrm>
            <a:off x="736320"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ZA" sz="1400"/>
          </a:p>
        </p:txBody>
      </p:sp>
      <p:sp>
        <p:nvSpPr>
          <p:cNvPr id="5" name="Flowchart: Connector 4">
            <a:extLst>
              <a:ext uri="{FF2B5EF4-FFF2-40B4-BE49-F238E27FC236}">
                <a16:creationId xmlns:a16="http://schemas.microsoft.com/office/drawing/2014/main" id="{7DFE27AE-FEB6-1DD7-CFE0-19E33DD4B3DC}"/>
              </a:ext>
            </a:extLst>
          </p:cNvPr>
          <p:cNvSpPr/>
          <p:nvPr/>
        </p:nvSpPr>
        <p:spPr>
          <a:xfrm>
            <a:off x="2304104"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No Visibility into Team Activity</a:t>
            </a:r>
          </a:p>
        </p:txBody>
      </p:sp>
      <p:sp>
        <p:nvSpPr>
          <p:cNvPr id="6" name="Flowchart: Connector 5">
            <a:extLst>
              <a:ext uri="{FF2B5EF4-FFF2-40B4-BE49-F238E27FC236}">
                <a16:creationId xmlns:a16="http://schemas.microsoft.com/office/drawing/2014/main" id="{9A8CAFFF-E6CD-6CC5-0BF6-DCEE1F101A81}"/>
              </a:ext>
            </a:extLst>
          </p:cNvPr>
          <p:cNvSpPr/>
          <p:nvPr/>
        </p:nvSpPr>
        <p:spPr>
          <a:xfrm>
            <a:off x="3871888"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cs typeface="Segoe UI"/>
              </a:rPr>
              <a:t>Limited Performance Metrics</a:t>
            </a:r>
            <a:endParaRPr lang="en-ZA" sz="1400">
              <a:cs typeface="Segoe UI"/>
            </a:endParaRPr>
          </a:p>
        </p:txBody>
      </p:sp>
      <p:sp>
        <p:nvSpPr>
          <p:cNvPr id="7" name="Flowchart: Connector 6">
            <a:extLst>
              <a:ext uri="{FF2B5EF4-FFF2-40B4-BE49-F238E27FC236}">
                <a16:creationId xmlns:a16="http://schemas.microsoft.com/office/drawing/2014/main" id="{3EC72500-7FB3-C60E-1CBA-3F227B012828}"/>
              </a:ext>
            </a:extLst>
          </p:cNvPr>
          <p:cNvSpPr/>
          <p:nvPr/>
        </p:nvSpPr>
        <p:spPr>
          <a:xfrm>
            <a:off x="5439672"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defRPr/>
            </a:pPr>
            <a:r>
              <a:rPr lang="en-US" sz="1400"/>
              <a:t>Lack of  Ownership</a:t>
            </a:r>
            <a:endParaRPr lang="en-ZA" sz="1400"/>
          </a:p>
        </p:txBody>
      </p:sp>
      <p:sp>
        <p:nvSpPr>
          <p:cNvPr id="8" name="Flowchart: Connector 7">
            <a:extLst>
              <a:ext uri="{FF2B5EF4-FFF2-40B4-BE49-F238E27FC236}">
                <a16:creationId xmlns:a16="http://schemas.microsoft.com/office/drawing/2014/main" id="{5480A8C9-6CDD-5825-44B1-1960C1722FE7}"/>
              </a:ext>
            </a:extLst>
          </p:cNvPr>
          <p:cNvSpPr/>
          <p:nvPr/>
        </p:nvSpPr>
        <p:spPr>
          <a:xfrm>
            <a:off x="7007456"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Many Teams  &amp; Systems Involved</a:t>
            </a:r>
            <a:endParaRPr lang="en-ZA" sz="1400"/>
          </a:p>
        </p:txBody>
      </p:sp>
      <p:sp>
        <p:nvSpPr>
          <p:cNvPr id="9" name="Flowchart: Connector 8">
            <a:extLst>
              <a:ext uri="{FF2B5EF4-FFF2-40B4-BE49-F238E27FC236}">
                <a16:creationId xmlns:a16="http://schemas.microsoft.com/office/drawing/2014/main" id="{6CCEF7D8-1780-9E24-A9D9-10F08F967AAB}"/>
              </a:ext>
            </a:extLst>
          </p:cNvPr>
          <p:cNvSpPr/>
          <p:nvPr/>
        </p:nvSpPr>
        <p:spPr>
          <a:xfrm>
            <a:off x="8575240"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defRPr/>
            </a:pPr>
            <a:r>
              <a:rPr lang="en-US" sz="1400"/>
              <a:t>No Visibility into Comms over Email</a:t>
            </a:r>
            <a:endParaRPr lang="en-ZA" sz="1400"/>
          </a:p>
        </p:txBody>
      </p:sp>
      <p:sp>
        <p:nvSpPr>
          <p:cNvPr id="10" name="Flowchart: Connector 9">
            <a:extLst>
              <a:ext uri="{FF2B5EF4-FFF2-40B4-BE49-F238E27FC236}">
                <a16:creationId xmlns:a16="http://schemas.microsoft.com/office/drawing/2014/main" id="{FD395B12-889B-D089-C70A-24BF05D41A80}"/>
              </a:ext>
            </a:extLst>
          </p:cNvPr>
          <p:cNvSpPr/>
          <p:nvPr/>
        </p:nvSpPr>
        <p:spPr>
          <a:xfrm>
            <a:off x="10143024"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cs typeface="Segoe UI"/>
              </a:rPr>
              <a:t>Limited System Integration</a:t>
            </a:r>
            <a:endParaRPr lang="en-ZA" sz="1400">
              <a:cs typeface="Segoe UI"/>
            </a:endParaRPr>
          </a:p>
        </p:txBody>
      </p:sp>
      <p:sp>
        <p:nvSpPr>
          <p:cNvPr id="11" name="TextBox 10">
            <a:extLst>
              <a:ext uri="{FF2B5EF4-FFF2-40B4-BE49-F238E27FC236}">
                <a16:creationId xmlns:a16="http://schemas.microsoft.com/office/drawing/2014/main" id="{4B9ED457-D98F-5C53-8D40-801EAC1A4EEE}"/>
              </a:ext>
            </a:extLst>
          </p:cNvPr>
          <p:cNvSpPr txBox="1"/>
          <p:nvPr/>
        </p:nvSpPr>
        <p:spPr>
          <a:xfrm>
            <a:off x="727845" y="4933687"/>
            <a:ext cx="1671559" cy="738664"/>
          </a:xfrm>
          <a:prstGeom prst="rect">
            <a:avLst/>
          </a:prstGeom>
          <a:noFill/>
        </p:spPr>
        <p:txBody>
          <a:bodyPr wrap="square" rtlCol="0">
            <a:spAutoFit/>
          </a:bodyPr>
          <a:lstStyle/>
          <a:p>
            <a:pPr algn="ctr"/>
            <a:r>
              <a:rPr lang="en-US" sz="1400">
                <a:solidFill>
                  <a:schemeClr val="bg1"/>
                </a:solidFill>
              </a:rPr>
              <a:t>Process Inefficiencies &amp; Variations</a:t>
            </a:r>
            <a:endParaRPr lang="en-ZA" sz="1400">
              <a:solidFill>
                <a:schemeClr val="bg1"/>
              </a:solidFill>
            </a:endParaRPr>
          </a:p>
        </p:txBody>
      </p:sp>
      <p:sp>
        <p:nvSpPr>
          <p:cNvPr id="12" name="TextBox 11">
            <a:extLst>
              <a:ext uri="{FF2B5EF4-FFF2-40B4-BE49-F238E27FC236}">
                <a16:creationId xmlns:a16="http://schemas.microsoft.com/office/drawing/2014/main" id="{345EF1F2-18C7-287F-35F8-09BE3D6DD299}"/>
              </a:ext>
            </a:extLst>
          </p:cNvPr>
          <p:cNvSpPr txBox="1"/>
          <p:nvPr/>
        </p:nvSpPr>
        <p:spPr>
          <a:xfrm>
            <a:off x="847640" y="4012216"/>
            <a:ext cx="10855622" cy="369332"/>
          </a:xfrm>
          <a:prstGeom prst="rect">
            <a:avLst/>
          </a:prstGeom>
          <a:noFill/>
        </p:spPr>
        <p:txBody>
          <a:bodyPr wrap="square" lIns="91440" tIns="45720" rIns="91440" bIns="45720" rtlCol="0" anchor="t">
            <a:spAutoFit/>
          </a:bodyPr>
          <a:lstStyle/>
          <a:p>
            <a:r>
              <a:rPr lang="en-US" b="1" dirty="0">
                <a:solidFill>
                  <a:schemeClr val="accent6"/>
                </a:solidFill>
              </a:rPr>
              <a:t>Current Challenges with the Void Process:</a:t>
            </a:r>
            <a:endParaRPr lang="en-ZA" dirty="0">
              <a:solidFill>
                <a:schemeClr val="bg2"/>
              </a:solidFill>
            </a:endParaRPr>
          </a:p>
        </p:txBody>
      </p:sp>
    </p:spTree>
    <p:extLst>
      <p:ext uri="{BB962C8B-B14F-4D97-AF65-F5344CB8AC3E}">
        <p14:creationId xmlns:p14="http://schemas.microsoft.com/office/powerpoint/2010/main" val="218407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5BE81CA-F9DF-4924-8A50-73936BC872E7}"/>
              </a:ext>
            </a:extLst>
          </p:cNvPr>
          <p:cNvSpPr/>
          <p:nvPr/>
        </p:nvSpPr>
        <p:spPr>
          <a:xfrm>
            <a:off x="951427" y="3656650"/>
            <a:ext cx="3551207" cy="2454784"/>
          </a:xfrm>
          <a:prstGeom prst="rect">
            <a:avLst/>
          </a:prstGeom>
          <a:solidFill>
            <a:schemeClr val="bg1"/>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EB7780C-0256-6704-FFAC-33AD558AC5CE}"/>
              </a:ext>
            </a:extLst>
          </p:cNvPr>
          <p:cNvSpPr/>
          <p:nvPr/>
        </p:nvSpPr>
        <p:spPr>
          <a:xfrm>
            <a:off x="5305060" y="1881082"/>
            <a:ext cx="2706630" cy="3053943"/>
          </a:xfrm>
          <a:prstGeom prst="roundRect">
            <a:avLst>
              <a:gd name="adj" fmla="val 261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486188C-5D6B-0BE6-FD99-6362215BA5D9}"/>
              </a:ext>
            </a:extLst>
          </p:cNvPr>
          <p:cNvSpPr/>
          <p:nvPr/>
        </p:nvSpPr>
        <p:spPr>
          <a:xfrm>
            <a:off x="951812" y="1410569"/>
            <a:ext cx="3551208" cy="195806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C3855533-CC1A-4D2B-9878-FC0D6C53A67A}"/>
              </a:ext>
            </a:extLst>
          </p:cNvPr>
          <p:cNvSpPr>
            <a:spLocks noGrp="1"/>
          </p:cNvSpPr>
          <p:nvPr>
            <p:ph type="body" sz="quarter" idx="11"/>
          </p:nvPr>
        </p:nvSpPr>
        <p:spPr>
          <a:xfrm>
            <a:off x="962083" y="356926"/>
            <a:ext cx="8621692" cy="575344"/>
          </a:xfrm>
        </p:spPr>
        <p:txBody>
          <a:bodyPr/>
          <a:lstStyle/>
          <a:p>
            <a:r>
              <a:rPr lang="en-GB"/>
              <a:t>Project Team &amp; Forecasted Costs</a:t>
            </a:r>
          </a:p>
        </p:txBody>
      </p:sp>
      <p:sp>
        <p:nvSpPr>
          <p:cNvPr id="24" name="Text Placeholder 5">
            <a:extLst>
              <a:ext uri="{FF2B5EF4-FFF2-40B4-BE49-F238E27FC236}">
                <a16:creationId xmlns:a16="http://schemas.microsoft.com/office/drawing/2014/main" id="{9DB6902C-A3E2-452F-9D3C-87060177A9BE}"/>
              </a:ext>
            </a:extLst>
          </p:cNvPr>
          <p:cNvSpPr txBox="1">
            <a:spLocks/>
          </p:cNvSpPr>
          <p:nvPr/>
        </p:nvSpPr>
        <p:spPr>
          <a:xfrm>
            <a:off x="2069635" y="1678808"/>
            <a:ext cx="2154394" cy="170552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Salesforce Architect</a:t>
            </a:r>
          </a:p>
          <a:p>
            <a:pPr marL="0" indent="0">
              <a:buNone/>
            </a:pPr>
            <a:r>
              <a:rPr lang="en-GB" sz="1400">
                <a:solidFill>
                  <a:srgbClr val="7F7F7F"/>
                </a:solidFill>
                <a:latin typeface="Proxima Nova Rg"/>
              </a:rPr>
              <a:t>Business Analyst</a:t>
            </a:r>
          </a:p>
          <a:p>
            <a:pPr marL="0" indent="0">
              <a:buNone/>
            </a:pPr>
            <a:r>
              <a:rPr lang="en-GB" sz="1400">
                <a:solidFill>
                  <a:srgbClr val="7F7F7F"/>
                </a:solidFill>
                <a:latin typeface="Proxima Nova Rg"/>
              </a:rPr>
              <a:t>Developers</a:t>
            </a:r>
          </a:p>
          <a:p>
            <a:pPr marL="0" indent="0">
              <a:buNone/>
            </a:pPr>
            <a:r>
              <a:rPr lang="en-GB" sz="1400">
                <a:solidFill>
                  <a:srgbClr val="7F7F7F"/>
                </a:solidFill>
                <a:latin typeface="Proxima Nova Rg"/>
              </a:rPr>
              <a:t>Quality Assurance</a:t>
            </a:r>
          </a:p>
          <a:p>
            <a:pPr marL="0" indent="0">
              <a:buNone/>
            </a:pPr>
            <a:r>
              <a:rPr lang="en-GB" sz="1400">
                <a:solidFill>
                  <a:srgbClr val="7F7F7F"/>
                </a:solidFill>
                <a:latin typeface="Proxima Nova Rg"/>
              </a:rPr>
              <a:t>Project Manager</a:t>
            </a:r>
          </a:p>
        </p:txBody>
      </p:sp>
      <p:sp>
        <p:nvSpPr>
          <p:cNvPr id="30" name="Text Placeholder 5">
            <a:extLst>
              <a:ext uri="{FF2B5EF4-FFF2-40B4-BE49-F238E27FC236}">
                <a16:creationId xmlns:a16="http://schemas.microsoft.com/office/drawing/2014/main" id="{6323B6EE-FEE9-4276-AA71-41F27C374F85}"/>
              </a:ext>
            </a:extLst>
          </p:cNvPr>
          <p:cNvSpPr txBox="1">
            <a:spLocks/>
          </p:cNvSpPr>
          <p:nvPr/>
        </p:nvSpPr>
        <p:spPr>
          <a:xfrm>
            <a:off x="2069635" y="3826292"/>
            <a:ext cx="2672034" cy="3277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Product Owner</a:t>
            </a:r>
            <a:br>
              <a:rPr lang="en-GB" sz="1400">
                <a:solidFill>
                  <a:srgbClr val="7F7F7F"/>
                </a:solidFill>
                <a:latin typeface="Proxima Nova Rg"/>
              </a:rPr>
            </a:br>
            <a:r>
              <a:rPr lang="en-GB" sz="1400">
                <a:solidFill>
                  <a:srgbClr val="7F7F7F"/>
                </a:solidFill>
                <a:latin typeface="Proxima Nova Rg"/>
              </a:rPr>
              <a:t> </a:t>
            </a:r>
            <a:r>
              <a:rPr lang="en-GB" sz="1200">
                <a:solidFill>
                  <a:srgbClr val="7F7F7F"/>
                </a:solidFill>
                <a:latin typeface="Proxima Nova Rg"/>
              </a:rPr>
              <a:t>- Main point of contact</a:t>
            </a:r>
          </a:p>
        </p:txBody>
      </p:sp>
      <p:pic>
        <p:nvPicPr>
          <p:cNvPr id="31" name="Graphic 30" descr="User">
            <a:extLst>
              <a:ext uri="{FF2B5EF4-FFF2-40B4-BE49-F238E27FC236}">
                <a16:creationId xmlns:a16="http://schemas.microsoft.com/office/drawing/2014/main" id="{29BA2FFC-A92B-4156-8BA3-529C3C9460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6453" y="3827003"/>
            <a:ext cx="523384" cy="523384"/>
          </a:xfrm>
          <a:prstGeom prst="rect">
            <a:avLst/>
          </a:prstGeom>
        </p:spPr>
      </p:pic>
      <p:sp>
        <p:nvSpPr>
          <p:cNvPr id="34" name="Text Placeholder 5">
            <a:extLst>
              <a:ext uri="{FF2B5EF4-FFF2-40B4-BE49-F238E27FC236}">
                <a16:creationId xmlns:a16="http://schemas.microsoft.com/office/drawing/2014/main" id="{CE6BDE70-8B29-4198-837D-0523A3A7ABFC}"/>
              </a:ext>
            </a:extLst>
          </p:cNvPr>
          <p:cNvSpPr txBox="1">
            <a:spLocks/>
          </p:cNvSpPr>
          <p:nvPr/>
        </p:nvSpPr>
        <p:spPr>
          <a:xfrm>
            <a:off x="2069635" y="4559580"/>
            <a:ext cx="2432999" cy="1320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Subject Matter Experts</a:t>
            </a:r>
            <a:br>
              <a:rPr lang="en-GB" sz="1400">
                <a:solidFill>
                  <a:srgbClr val="7F7F7F"/>
                </a:solidFill>
                <a:latin typeface="Proxima Nova Rg"/>
              </a:rPr>
            </a:br>
            <a:r>
              <a:rPr lang="en-GB" sz="1400">
                <a:solidFill>
                  <a:srgbClr val="7F7F7F"/>
                </a:solidFill>
                <a:latin typeface="Proxima Nova Rg"/>
              </a:rPr>
              <a:t>Project Sponsor</a:t>
            </a:r>
            <a:br>
              <a:rPr lang="en-GB" sz="1400">
                <a:solidFill>
                  <a:srgbClr val="7F7F7F"/>
                </a:solidFill>
                <a:latin typeface="Proxima Nova Rg"/>
              </a:rPr>
            </a:br>
            <a:r>
              <a:rPr lang="en-GB" sz="1400">
                <a:solidFill>
                  <a:srgbClr val="7F7F7F"/>
                </a:solidFill>
                <a:latin typeface="Proxima Nova Rg"/>
              </a:rPr>
              <a:t> - </a:t>
            </a:r>
            <a:r>
              <a:rPr lang="en-GB" sz="1200">
                <a:solidFill>
                  <a:srgbClr val="7F7F7F"/>
                </a:solidFill>
                <a:latin typeface="Proxima Nova Rg"/>
              </a:rPr>
              <a:t>Involved in Demos &amp; UAT</a:t>
            </a:r>
          </a:p>
          <a:p>
            <a:pPr>
              <a:buFontTx/>
              <a:buChar char="-"/>
            </a:pPr>
            <a:endParaRPr lang="en-GB" sz="400">
              <a:solidFill>
                <a:srgbClr val="7F7F7F"/>
              </a:solidFill>
              <a:latin typeface="Proxima Nova Rg"/>
            </a:endParaRPr>
          </a:p>
          <a:p>
            <a:pPr marL="0" indent="0">
              <a:buNone/>
            </a:pPr>
            <a:r>
              <a:rPr lang="en-GB" sz="1400">
                <a:solidFill>
                  <a:srgbClr val="7F7F7F"/>
                </a:solidFill>
                <a:latin typeface="Proxima Nova Rg"/>
              </a:rPr>
              <a:t>Change Management &amp; </a:t>
            </a:r>
            <a:br>
              <a:rPr lang="en-GB" sz="1400">
                <a:solidFill>
                  <a:srgbClr val="7F7F7F"/>
                </a:solidFill>
                <a:latin typeface="Proxima Nova Rg"/>
              </a:rPr>
            </a:br>
            <a:r>
              <a:rPr lang="en-GB" sz="1400">
                <a:solidFill>
                  <a:srgbClr val="7F7F7F"/>
                </a:solidFill>
                <a:latin typeface="Proxima Nova Rg"/>
              </a:rPr>
              <a:t>End User Training Specialist</a:t>
            </a:r>
          </a:p>
        </p:txBody>
      </p:sp>
      <p:sp>
        <p:nvSpPr>
          <p:cNvPr id="43" name="Text Placeholder 5">
            <a:extLst>
              <a:ext uri="{FF2B5EF4-FFF2-40B4-BE49-F238E27FC236}">
                <a16:creationId xmlns:a16="http://schemas.microsoft.com/office/drawing/2014/main" id="{37DDABF1-AEEA-419D-9155-AC064EACA051}"/>
              </a:ext>
            </a:extLst>
          </p:cNvPr>
          <p:cNvSpPr txBox="1">
            <a:spLocks/>
          </p:cNvSpPr>
          <p:nvPr/>
        </p:nvSpPr>
        <p:spPr>
          <a:xfrm>
            <a:off x="1175545" y="3492756"/>
            <a:ext cx="2185347" cy="327788"/>
          </a:xfrm>
          <a:prstGeom prst="rect">
            <a:avLst/>
          </a:prstGeom>
          <a:solidFill>
            <a:schemeClr val="bg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cap="all" dirty="0">
                <a:solidFill>
                  <a:srgbClr val="7F7F7F"/>
                </a:solidFill>
                <a:latin typeface="Proxima Nova Lt" panose="02000506030000020004" pitchFamily="50" charset="0"/>
              </a:rPr>
              <a:t>&lt;CRE Client&gt; Delivery Team</a:t>
            </a:r>
          </a:p>
        </p:txBody>
      </p:sp>
      <p:pic>
        <p:nvPicPr>
          <p:cNvPr id="35" name="Graphic 34" descr="Users">
            <a:extLst>
              <a:ext uri="{FF2B5EF4-FFF2-40B4-BE49-F238E27FC236}">
                <a16:creationId xmlns:a16="http://schemas.microsoft.com/office/drawing/2014/main" id="{37AA1FBD-E128-46CC-811B-2BDA988EBB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1532" y="4531214"/>
            <a:ext cx="733227" cy="733227"/>
          </a:xfrm>
          <a:prstGeom prst="rect">
            <a:avLst/>
          </a:prstGeom>
        </p:spPr>
      </p:pic>
      <p:sp>
        <p:nvSpPr>
          <p:cNvPr id="53" name="Text Placeholder 3">
            <a:extLst>
              <a:ext uri="{FF2B5EF4-FFF2-40B4-BE49-F238E27FC236}">
                <a16:creationId xmlns:a16="http://schemas.microsoft.com/office/drawing/2014/main" id="{693D04F3-B70C-4B4E-9A0B-ABCD147D57BA}"/>
              </a:ext>
            </a:extLst>
          </p:cNvPr>
          <p:cNvSpPr txBox="1">
            <a:spLocks/>
          </p:cNvSpPr>
          <p:nvPr/>
        </p:nvSpPr>
        <p:spPr>
          <a:xfrm>
            <a:off x="5792613" y="2352653"/>
            <a:ext cx="1298469" cy="56107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a:solidFill>
                  <a:schemeClr val="accent6"/>
                </a:solidFill>
                <a:latin typeface="Proxima Nova Rg" panose="02000506030000020004" pitchFamily="50" charset="0"/>
              </a:rPr>
              <a:t>520</a:t>
            </a:r>
          </a:p>
        </p:txBody>
      </p:sp>
      <p:sp>
        <p:nvSpPr>
          <p:cNvPr id="55" name="Text Placeholder 3">
            <a:extLst>
              <a:ext uri="{FF2B5EF4-FFF2-40B4-BE49-F238E27FC236}">
                <a16:creationId xmlns:a16="http://schemas.microsoft.com/office/drawing/2014/main" id="{8243D717-A6BD-4DF8-B015-A0E2FF43F29A}"/>
              </a:ext>
            </a:extLst>
          </p:cNvPr>
          <p:cNvSpPr txBox="1">
            <a:spLocks/>
          </p:cNvSpPr>
          <p:nvPr/>
        </p:nvSpPr>
        <p:spPr>
          <a:xfrm>
            <a:off x="5792613" y="2865100"/>
            <a:ext cx="1639637" cy="1916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 month</a:t>
            </a:r>
          </a:p>
        </p:txBody>
      </p:sp>
      <p:sp>
        <p:nvSpPr>
          <p:cNvPr id="41" name="Text Placeholder 5">
            <a:extLst>
              <a:ext uri="{FF2B5EF4-FFF2-40B4-BE49-F238E27FC236}">
                <a16:creationId xmlns:a16="http://schemas.microsoft.com/office/drawing/2014/main" id="{E6646699-D72F-4385-B08F-78ADC17CA36A}"/>
              </a:ext>
            </a:extLst>
          </p:cNvPr>
          <p:cNvSpPr txBox="1">
            <a:spLocks/>
          </p:cNvSpPr>
          <p:nvPr/>
        </p:nvSpPr>
        <p:spPr>
          <a:xfrm>
            <a:off x="1175545" y="1272884"/>
            <a:ext cx="2073054" cy="327788"/>
          </a:xfrm>
          <a:prstGeom prst="rect">
            <a:avLst/>
          </a:prstGeom>
          <a:solidFill>
            <a:schemeClr val="bg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cap="all">
                <a:solidFill>
                  <a:srgbClr val="7F7F7F"/>
                </a:solidFill>
                <a:latin typeface="Proxima Nova Lt" panose="02000506030000020004" pitchFamily="50" charset="0"/>
              </a:rPr>
              <a:t>Open Box Delivery Team</a:t>
            </a:r>
          </a:p>
        </p:txBody>
      </p:sp>
      <p:sp>
        <p:nvSpPr>
          <p:cNvPr id="18" name="Oval 17">
            <a:extLst>
              <a:ext uri="{FF2B5EF4-FFF2-40B4-BE49-F238E27FC236}">
                <a16:creationId xmlns:a16="http://schemas.microsoft.com/office/drawing/2014/main" id="{D9B47A07-F401-9482-58A8-9680B9E8B16B}"/>
              </a:ext>
            </a:extLst>
          </p:cNvPr>
          <p:cNvSpPr/>
          <p:nvPr/>
        </p:nvSpPr>
        <p:spPr>
          <a:xfrm>
            <a:off x="5045652" y="355508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Label">
            <a:extLst>
              <a:ext uri="{FF2B5EF4-FFF2-40B4-BE49-F238E27FC236}">
                <a16:creationId xmlns:a16="http://schemas.microsoft.com/office/drawing/2014/main" id="{16981510-8D22-FC8B-40C8-64DDF75A3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6549" y="3555083"/>
            <a:ext cx="686207" cy="686207"/>
          </a:xfrm>
          <a:prstGeom prst="rect">
            <a:avLst/>
          </a:prstGeom>
        </p:spPr>
      </p:pic>
      <p:sp>
        <p:nvSpPr>
          <p:cNvPr id="23" name="Text Placeholder 3">
            <a:extLst>
              <a:ext uri="{FF2B5EF4-FFF2-40B4-BE49-F238E27FC236}">
                <a16:creationId xmlns:a16="http://schemas.microsoft.com/office/drawing/2014/main" id="{F92A9EBF-09EB-9F32-1B1E-EBE9B6738CA9}"/>
              </a:ext>
            </a:extLst>
          </p:cNvPr>
          <p:cNvSpPr txBox="1">
            <a:spLocks/>
          </p:cNvSpPr>
          <p:nvPr/>
        </p:nvSpPr>
        <p:spPr>
          <a:xfrm>
            <a:off x="5792613" y="4017160"/>
            <a:ext cx="1610875"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monthly cost</a:t>
            </a:r>
          </a:p>
        </p:txBody>
      </p:sp>
      <p:sp>
        <p:nvSpPr>
          <p:cNvPr id="28" name="Text Placeholder 3">
            <a:extLst>
              <a:ext uri="{FF2B5EF4-FFF2-40B4-BE49-F238E27FC236}">
                <a16:creationId xmlns:a16="http://schemas.microsoft.com/office/drawing/2014/main" id="{87D1CE84-016D-34F8-A1EC-85D00E6FE765}"/>
              </a:ext>
            </a:extLst>
          </p:cNvPr>
          <p:cNvSpPr txBox="1">
            <a:spLocks/>
          </p:cNvSpPr>
          <p:nvPr/>
        </p:nvSpPr>
        <p:spPr>
          <a:xfrm>
            <a:off x="5792613" y="3564132"/>
            <a:ext cx="1981770" cy="56327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dirty="0">
                <a:solidFill>
                  <a:schemeClr val="accent6"/>
                </a:solidFill>
                <a:latin typeface="Proxima Nova Rg" panose="02000506030000020004" pitchFamily="50" charset="0"/>
              </a:rPr>
              <a:t>£</a:t>
            </a:r>
          </a:p>
        </p:txBody>
      </p:sp>
      <p:sp>
        <p:nvSpPr>
          <p:cNvPr id="37" name="Rectangle: Rounded Corners 36">
            <a:extLst>
              <a:ext uri="{FF2B5EF4-FFF2-40B4-BE49-F238E27FC236}">
                <a16:creationId xmlns:a16="http://schemas.microsoft.com/office/drawing/2014/main" id="{94094AFA-2559-156F-2E9D-97DA1DA71A5F}"/>
              </a:ext>
            </a:extLst>
          </p:cNvPr>
          <p:cNvSpPr/>
          <p:nvPr/>
        </p:nvSpPr>
        <p:spPr>
          <a:xfrm>
            <a:off x="8673467" y="1881082"/>
            <a:ext cx="2706630" cy="3064095"/>
          </a:xfrm>
          <a:prstGeom prst="roundRect">
            <a:avLst>
              <a:gd name="adj" fmla="val 261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BD7AB968-0C5F-BF5C-A538-E592F56C54B3}"/>
              </a:ext>
            </a:extLst>
          </p:cNvPr>
          <p:cNvSpPr/>
          <p:nvPr/>
        </p:nvSpPr>
        <p:spPr>
          <a:xfrm>
            <a:off x="8412091" y="3078676"/>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Graphic 55" descr="Flip calendar">
            <a:extLst>
              <a:ext uri="{FF2B5EF4-FFF2-40B4-BE49-F238E27FC236}">
                <a16:creationId xmlns:a16="http://schemas.microsoft.com/office/drawing/2014/main" id="{A6CA9D04-90BE-3A0E-227A-978D4EC92D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86032" y="3142785"/>
            <a:ext cx="500119" cy="500119"/>
          </a:xfrm>
          <a:prstGeom prst="rect">
            <a:avLst/>
          </a:prstGeom>
        </p:spPr>
      </p:pic>
      <p:sp>
        <p:nvSpPr>
          <p:cNvPr id="57" name="Oval 56">
            <a:extLst>
              <a:ext uri="{FF2B5EF4-FFF2-40B4-BE49-F238E27FC236}">
                <a16:creationId xmlns:a16="http://schemas.microsoft.com/office/drawing/2014/main" id="{73D8ED19-737E-7E80-2F35-6F123337C2F1}"/>
              </a:ext>
            </a:extLst>
          </p:cNvPr>
          <p:cNvSpPr/>
          <p:nvPr/>
        </p:nvSpPr>
        <p:spPr>
          <a:xfrm>
            <a:off x="8412091" y="400605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 Placeholder 3">
            <a:extLst>
              <a:ext uri="{FF2B5EF4-FFF2-40B4-BE49-F238E27FC236}">
                <a16:creationId xmlns:a16="http://schemas.microsoft.com/office/drawing/2014/main" id="{E4E5C346-6F70-D8D9-3D37-CA4DEC767981}"/>
              </a:ext>
            </a:extLst>
          </p:cNvPr>
          <p:cNvSpPr txBox="1">
            <a:spLocks/>
          </p:cNvSpPr>
          <p:nvPr/>
        </p:nvSpPr>
        <p:spPr>
          <a:xfrm>
            <a:off x="9140268" y="3519900"/>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62" name="Text Placeholder 3">
            <a:extLst>
              <a:ext uri="{FF2B5EF4-FFF2-40B4-BE49-F238E27FC236}">
                <a16:creationId xmlns:a16="http://schemas.microsoft.com/office/drawing/2014/main" id="{377A4F28-4925-04E0-3257-87EE552EAC1A}"/>
              </a:ext>
            </a:extLst>
          </p:cNvPr>
          <p:cNvSpPr txBox="1">
            <a:spLocks/>
          </p:cNvSpPr>
          <p:nvPr/>
        </p:nvSpPr>
        <p:spPr>
          <a:xfrm>
            <a:off x="9140268" y="3021183"/>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3 </a:t>
            </a:r>
            <a:r>
              <a:rPr lang="en-US" sz="2400">
                <a:solidFill>
                  <a:schemeClr val="accent6"/>
                </a:solidFill>
                <a:latin typeface="Proxima Nova Rg" panose="02000506030000020004" pitchFamily="50" charset="0"/>
              </a:rPr>
              <a:t>months</a:t>
            </a:r>
            <a:endParaRPr lang="en-US" sz="4000">
              <a:solidFill>
                <a:schemeClr val="accent6"/>
              </a:solidFill>
              <a:latin typeface="Proxima Nova Rg" panose="02000506030000020004" pitchFamily="50" charset="0"/>
            </a:endParaRPr>
          </a:p>
        </p:txBody>
      </p:sp>
      <p:pic>
        <p:nvPicPr>
          <p:cNvPr id="70" name="Graphic 69" descr="Label">
            <a:extLst>
              <a:ext uri="{FF2B5EF4-FFF2-40B4-BE49-F238E27FC236}">
                <a16:creationId xmlns:a16="http://schemas.microsoft.com/office/drawing/2014/main" id="{B7BC510E-F3BE-047C-7873-3D2A2A03A8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2988" y="4006056"/>
            <a:ext cx="686207" cy="686207"/>
          </a:xfrm>
          <a:prstGeom prst="rect">
            <a:avLst/>
          </a:prstGeom>
        </p:spPr>
      </p:pic>
      <p:sp>
        <p:nvSpPr>
          <p:cNvPr id="71" name="Text Placeholder 3">
            <a:extLst>
              <a:ext uri="{FF2B5EF4-FFF2-40B4-BE49-F238E27FC236}">
                <a16:creationId xmlns:a16="http://schemas.microsoft.com/office/drawing/2014/main" id="{9DEF793B-4E81-348D-001E-B8CAE06E3219}"/>
              </a:ext>
            </a:extLst>
          </p:cNvPr>
          <p:cNvSpPr txBox="1">
            <a:spLocks/>
          </p:cNvSpPr>
          <p:nvPr/>
        </p:nvSpPr>
        <p:spPr>
          <a:xfrm>
            <a:off x="9140268" y="4442733"/>
            <a:ext cx="947962"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total cost</a:t>
            </a:r>
          </a:p>
        </p:txBody>
      </p:sp>
      <p:sp>
        <p:nvSpPr>
          <p:cNvPr id="72" name="Text Placeholder 3">
            <a:extLst>
              <a:ext uri="{FF2B5EF4-FFF2-40B4-BE49-F238E27FC236}">
                <a16:creationId xmlns:a16="http://schemas.microsoft.com/office/drawing/2014/main" id="{B4E33628-6F48-2092-9ACF-A67D69DAFC2B}"/>
              </a:ext>
            </a:extLst>
          </p:cNvPr>
          <p:cNvSpPr txBox="1">
            <a:spLocks/>
          </p:cNvSpPr>
          <p:nvPr/>
        </p:nvSpPr>
        <p:spPr>
          <a:xfrm>
            <a:off x="9140268" y="4002405"/>
            <a:ext cx="2110175" cy="56327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dirty="0">
                <a:solidFill>
                  <a:schemeClr val="accent6"/>
                </a:solidFill>
                <a:latin typeface="Proxima Nova Rg" panose="02000506030000020004" pitchFamily="50" charset="0"/>
              </a:rPr>
              <a:t>£</a:t>
            </a:r>
          </a:p>
        </p:txBody>
      </p:sp>
      <p:sp>
        <p:nvSpPr>
          <p:cNvPr id="2" name="Rectangle: Rounded Corners 1">
            <a:extLst>
              <a:ext uri="{FF2B5EF4-FFF2-40B4-BE49-F238E27FC236}">
                <a16:creationId xmlns:a16="http://schemas.microsoft.com/office/drawing/2014/main" id="{AEFB7BD2-0199-A885-D5CE-1D77CCB9D647}"/>
              </a:ext>
            </a:extLst>
          </p:cNvPr>
          <p:cNvSpPr/>
          <p:nvPr/>
        </p:nvSpPr>
        <p:spPr>
          <a:xfrm>
            <a:off x="5305060" y="1400408"/>
            <a:ext cx="2706630" cy="3999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1 Month</a:t>
            </a:r>
          </a:p>
        </p:txBody>
      </p:sp>
      <p:sp>
        <p:nvSpPr>
          <p:cNvPr id="8" name="Oval 7">
            <a:extLst>
              <a:ext uri="{FF2B5EF4-FFF2-40B4-BE49-F238E27FC236}">
                <a16:creationId xmlns:a16="http://schemas.microsoft.com/office/drawing/2014/main" id="{895DE33D-83BA-B7E4-F4AA-895E924E54A1}"/>
              </a:ext>
            </a:extLst>
          </p:cNvPr>
          <p:cNvSpPr/>
          <p:nvPr/>
        </p:nvSpPr>
        <p:spPr>
          <a:xfrm>
            <a:off x="8412091" y="214659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Hourglass">
            <a:extLst>
              <a:ext uri="{FF2B5EF4-FFF2-40B4-BE49-F238E27FC236}">
                <a16:creationId xmlns:a16="http://schemas.microsoft.com/office/drawing/2014/main" id="{080A1182-2963-0F4F-A83C-E3F4593F83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00890" y="2234876"/>
            <a:ext cx="470402" cy="470402"/>
          </a:xfrm>
          <a:prstGeom prst="rect">
            <a:avLst/>
          </a:prstGeom>
        </p:spPr>
      </p:pic>
      <p:sp>
        <p:nvSpPr>
          <p:cNvPr id="10" name="Text Placeholder 3">
            <a:extLst>
              <a:ext uri="{FF2B5EF4-FFF2-40B4-BE49-F238E27FC236}">
                <a16:creationId xmlns:a16="http://schemas.microsoft.com/office/drawing/2014/main" id="{A6BF02EC-2EC6-D458-2E7F-0C3997DC81BF}"/>
              </a:ext>
            </a:extLst>
          </p:cNvPr>
          <p:cNvSpPr txBox="1">
            <a:spLocks/>
          </p:cNvSpPr>
          <p:nvPr/>
        </p:nvSpPr>
        <p:spPr>
          <a:xfrm>
            <a:off x="9140268" y="2622128"/>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effort</a:t>
            </a:r>
          </a:p>
        </p:txBody>
      </p:sp>
      <p:sp>
        <p:nvSpPr>
          <p:cNvPr id="11" name="Text Placeholder 3">
            <a:extLst>
              <a:ext uri="{FF2B5EF4-FFF2-40B4-BE49-F238E27FC236}">
                <a16:creationId xmlns:a16="http://schemas.microsoft.com/office/drawing/2014/main" id="{1059C6AD-C812-85D9-2A11-01DEB7F0894A}"/>
              </a:ext>
            </a:extLst>
          </p:cNvPr>
          <p:cNvSpPr txBox="1">
            <a:spLocks/>
          </p:cNvSpPr>
          <p:nvPr/>
        </p:nvSpPr>
        <p:spPr>
          <a:xfrm>
            <a:off x="9140268" y="2110711"/>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4 </a:t>
            </a:r>
            <a:r>
              <a:rPr lang="en-US" sz="2400">
                <a:solidFill>
                  <a:schemeClr val="accent6"/>
                </a:solidFill>
                <a:latin typeface="Proxima Nova Rg" panose="02000506030000020004" pitchFamily="50" charset="0"/>
              </a:rPr>
              <a:t>sprints</a:t>
            </a:r>
            <a:endParaRPr lang="en-US" sz="4000">
              <a:solidFill>
                <a:schemeClr val="accent6"/>
              </a:solidFill>
              <a:latin typeface="Proxima Nova Rg" panose="02000506030000020004" pitchFamily="50" charset="0"/>
            </a:endParaRPr>
          </a:p>
        </p:txBody>
      </p:sp>
      <p:sp>
        <p:nvSpPr>
          <p:cNvPr id="15" name="Rectangle: Rounded Corners 14">
            <a:extLst>
              <a:ext uri="{FF2B5EF4-FFF2-40B4-BE49-F238E27FC236}">
                <a16:creationId xmlns:a16="http://schemas.microsoft.com/office/drawing/2014/main" id="{ED83E17E-F9B1-26F1-25FA-3C79A7124019}"/>
              </a:ext>
            </a:extLst>
          </p:cNvPr>
          <p:cNvSpPr/>
          <p:nvPr/>
        </p:nvSpPr>
        <p:spPr>
          <a:xfrm>
            <a:off x="8673467" y="1400408"/>
            <a:ext cx="2706630" cy="3999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Release 1</a:t>
            </a:r>
          </a:p>
        </p:txBody>
      </p:sp>
      <p:pic>
        <p:nvPicPr>
          <p:cNvPr id="36" name="Graphic 35" descr="Users">
            <a:extLst>
              <a:ext uri="{FF2B5EF4-FFF2-40B4-BE49-F238E27FC236}">
                <a16:creationId xmlns:a16="http://schemas.microsoft.com/office/drawing/2014/main" id="{201B6CBD-3D38-40F2-F647-73E8B08C1C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532" y="1824325"/>
            <a:ext cx="733227" cy="733227"/>
          </a:xfrm>
          <a:prstGeom prst="rect">
            <a:avLst/>
          </a:prstGeom>
        </p:spPr>
      </p:pic>
      <p:sp>
        <p:nvSpPr>
          <p:cNvPr id="40" name="Oval 39">
            <a:extLst>
              <a:ext uri="{FF2B5EF4-FFF2-40B4-BE49-F238E27FC236}">
                <a16:creationId xmlns:a16="http://schemas.microsoft.com/office/drawing/2014/main" id="{1A193BC2-27B6-4AE5-8F91-CC26A69104E7}"/>
              </a:ext>
            </a:extLst>
          </p:cNvPr>
          <p:cNvSpPr/>
          <p:nvPr/>
        </p:nvSpPr>
        <p:spPr>
          <a:xfrm>
            <a:off x="5045652" y="2361462"/>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Graphic 43" descr="Clock">
            <a:extLst>
              <a:ext uri="{FF2B5EF4-FFF2-40B4-BE49-F238E27FC236}">
                <a16:creationId xmlns:a16="http://schemas.microsoft.com/office/drawing/2014/main" id="{AFF46319-6E2D-6008-2BB0-874525342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1980" y="2390753"/>
            <a:ext cx="575344" cy="575344"/>
          </a:xfrm>
          <a:prstGeom prst="rect">
            <a:avLst/>
          </a:prstGeom>
        </p:spPr>
      </p:pic>
      <p:pic>
        <p:nvPicPr>
          <p:cNvPr id="45" name="Graphic 44" descr="User">
            <a:extLst>
              <a:ext uri="{FF2B5EF4-FFF2-40B4-BE49-F238E27FC236}">
                <a16:creationId xmlns:a16="http://schemas.microsoft.com/office/drawing/2014/main" id="{DF6E112B-66E0-D9CF-4350-DA3ACEEFD1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6453" y="5445268"/>
            <a:ext cx="523384" cy="523384"/>
          </a:xfrm>
          <a:prstGeom prst="rect">
            <a:avLst/>
          </a:prstGeom>
        </p:spPr>
      </p:pic>
    </p:spTree>
    <p:extLst>
      <p:ext uri="{BB962C8B-B14F-4D97-AF65-F5344CB8AC3E}">
        <p14:creationId xmlns:p14="http://schemas.microsoft.com/office/powerpoint/2010/main" val="3075885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6FE0B-444E-4DB9-84ED-BA36E3749E92}"/>
              </a:ext>
            </a:extLst>
          </p:cNvPr>
          <p:cNvSpPr>
            <a:spLocks noGrp="1"/>
          </p:cNvSpPr>
          <p:nvPr>
            <p:ph type="body" sz="quarter" idx="11"/>
          </p:nvPr>
        </p:nvSpPr>
        <p:spPr>
          <a:xfrm>
            <a:off x="940445" y="335128"/>
            <a:ext cx="8621692" cy="575344"/>
          </a:xfrm>
        </p:spPr>
        <p:txBody>
          <a:bodyPr/>
          <a:lstStyle/>
          <a:p>
            <a:r>
              <a:rPr lang="en-ZA"/>
              <a:t>Next Steps</a:t>
            </a:r>
            <a:endParaRPr lang="en-ZA">
              <a:highlight>
                <a:srgbClr val="00FF00"/>
              </a:highlight>
            </a:endParaRPr>
          </a:p>
        </p:txBody>
      </p:sp>
      <p:sp>
        <p:nvSpPr>
          <p:cNvPr id="7" name="TextBox 6">
            <a:extLst>
              <a:ext uri="{FF2B5EF4-FFF2-40B4-BE49-F238E27FC236}">
                <a16:creationId xmlns:a16="http://schemas.microsoft.com/office/drawing/2014/main" id="{1C87C501-E33B-4C79-9659-C4B32C2525B6}"/>
              </a:ext>
            </a:extLst>
          </p:cNvPr>
          <p:cNvSpPr txBox="1"/>
          <p:nvPr/>
        </p:nvSpPr>
        <p:spPr>
          <a:xfrm>
            <a:off x="940445" y="1394791"/>
            <a:ext cx="9627241" cy="1754326"/>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dirty="0">
                <a:solidFill>
                  <a:schemeClr val="tx1">
                    <a:lumMod val="65000"/>
                    <a:lumOff val="35000"/>
                  </a:schemeClr>
                </a:solidFill>
              </a:rPr>
              <a:t>&lt;CRE Client&gt; to confirm they would like to move forward</a:t>
            </a:r>
          </a:p>
          <a:p>
            <a:pPr marL="285750" indent="-285750">
              <a:buClr>
                <a:schemeClr val="accent6"/>
              </a:buClr>
              <a:buFont typeface="Arial" panose="020B0604020202020204" pitchFamily="34" charset="0"/>
              <a:buChar char="•"/>
            </a:pPr>
            <a:endParaRPr lang="en-US" dirty="0">
              <a:solidFill>
                <a:schemeClr val="tx1">
                  <a:lumMod val="65000"/>
                  <a:lumOff val="35000"/>
                </a:schemeClr>
              </a:solidFill>
            </a:endParaRPr>
          </a:p>
          <a:p>
            <a:pPr marL="285750" indent="-285750">
              <a:buClr>
                <a:schemeClr val="accent6"/>
              </a:buClr>
              <a:buFont typeface="Arial" panose="020B0604020202020204" pitchFamily="34" charset="0"/>
              <a:buChar char="•"/>
            </a:pPr>
            <a:r>
              <a:rPr lang="en-US" dirty="0">
                <a:solidFill>
                  <a:schemeClr val="tx1">
                    <a:lumMod val="65000"/>
                    <a:lumOff val="35000"/>
                  </a:schemeClr>
                </a:solidFill>
              </a:rPr>
              <a:t>Open Box to deliver a Statement of Work for a 3-month engagement to deliver the first release of Void Management</a:t>
            </a:r>
          </a:p>
          <a:p>
            <a:pPr marL="285750" indent="-285750">
              <a:buClr>
                <a:schemeClr val="accent6"/>
              </a:buClr>
              <a:buFont typeface="Arial" panose="020B0604020202020204" pitchFamily="34" charset="0"/>
              <a:buChar char="•"/>
            </a:pPr>
            <a:endParaRPr lang="en-US" dirty="0">
              <a:solidFill>
                <a:schemeClr val="tx1">
                  <a:lumMod val="65000"/>
                  <a:lumOff val="35000"/>
                </a:schemeClr>
              </a:solidFill>
            </a:endParaRPr>
          </a:p>
          <a:p>
            <a:pPr marL="285750" indent="-285750">
              <a:buClr>
                <a:schemeClr val="accent6"/>
              </a:buClr>
              <a:buFont typeface="Arial" panose="020B0604020202020204" pitchFamily="34" charset="0"/>
              <a:buChar char="•"/>
            </a:pPr>
            <a:endParaRPr lang="en-ZA" dirty="0">
              <a:solidFill>
                <a:schemeClr val="tx1">
                  <a:lumMod val="65000"/>
                  <a:lumOff val="35000"/>
                </a:schemeClr>
              </a:solidFill>
            </a:endParaRPr>
          </a:p>
        </p:txBody>
      </p:sp>
    </p:spTree>
    <p:extLst>
      <p:ext uri="{BB962C8B-B14F-4D97-AF65-F5344CB8AC3E}">
        <p14:creationId xmlns:p14="http://schemas.microsoft.com/office/powerpoint/2010/main" val="131517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015C4-96AB-6576-A084-DCB3616BD203}"/>
              </a:ext>
            </a:extLst>
          </p:cNvPr>
          <p:cNvSpPr>
            <a:spLocks noGrp="1"/>
          </p:cNvSpPr>
          <p:nvPr>
            <p:ph type="body" sz="quarter" idx="11"/>
          </p:nvPr>
        </p:nvSpPr>
        <p:spPr/>
        <p:txBody>
          <a:bodyPr/>
          <a:lstStyle/>
          <a:p>
            <a:r>
              <a:rPr lang="en-US"/>
              <a:t>Appendix</a:t>
            </a:r>
          </a:p>
        </p:txBody>
      </p:sp>
    </p:spTree>
    <p:extLst>
      <p:ext uri="{BB962C8B-B14F-4D97-AF65-F5344CB8AC3E}">
        <p14:creationId xmlns:p14="http://schemas.microsoft.com/office/powerpoint/2010/main" val="390204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Jira Feature Backlog</a:t>
            </a:r>
            <a:endParaRPr lang="en-ZA">
              <a:highlight>
                <a:srgbClr val="00FF00"/>
              </a:highlight>
            </a:endParaRPr>
          </a:p>
        </p:txBody>
      </p:sp>
      <p:grpSp>
        <p:nvGrpSpPr>
          <p:cNvPr id="14" name="Group 13">
            <a:extLst>
              <a:ext uri="{FF2B5EF4-FFF2-40B4-BE49-F238E27FC236}">
                <a16:creationId xmlns:a16="http://schemas.microsoft.com/office/drawing/2014/main" id="{6796A218-685B-A3DE-8DEB-552DB1F8D52B}"/>
              </a:ext>
            </a:extLst>
          </p:cNvPr>
          <p:cNvGrpSpPr/>
          <p:nvPr/>
        </p:nvGrpSpPr>
        <p:grpSpPr>
          <a:xfrm>
            <a:off x="8685247" y="1188831"/>
            <a:ext cx="2978025" cy="5379916"/>
            <a:chOff x="7384972" y="750294"/>
            <a:chExt cx="2978025" cy="5379916"/>
          </a:xfrm>
        </p:grpSpPr>
        <p:pic>
          <p:nvPicPr>
            <p:cNvPr id="9" name="Picture 8">
              <a:extLst>
                <a:ext uri="{FF2B5EF4-FFF2-40B4-BE49-F238E27FC236}">
                  <a16:creationId xmlns:a16="http://schemas.microsoft.com/office/drawing/2014/main" id="{E74F5200-6393-FBB0-567F-1308534E61F7}"/>
                </a:ext>
              </a:extLst>
            </p:cNvPr>
            <p:cNvPicPr>
              <a:picLocks noChangeAspect="1"/>
            </p:cNvPicPr>
            <p:nvPr/>
          </p:nvPicPr>
          <p:blipFill rotWithShape="1">
            <a:blip r:embed="rId3"/>
            <a:srcRect l="1" t="17116" r="48024"/>
            <a:stretch/>
          </p:blipFill>
          <p:spPr>
            <a:xfrm>
              <a:off x="7384972" y="750294"/>
              <a:ext cx="2978025" cy="3633435"/>
            </a:xfrm>
            <a:prstGeom prst="rect">
              <a:avLst/>
            </a:prstGeom>
          </p:spPr>
        </p:pic>
        <p:pic>
          <p:nvPicPr>
            <p:cNvPr id="13" name="Picture 12">
              <a:extLst>
                <a:ext uri="{FF2B5EF4-FFF2-40B4-BE49-F238E27FC236}">
                  <a16:creationId xmlns:a16="http://schemas.microsoft.com/office/drawing/2014/main" id="{B99D490E-0F54-4507-56F7-4B749BFB56FC}"/>
                </a:ext>
              </a:extLst>
            </p:cNvPr>
            <p:cNvPicPr>
              <a:picLocks noChangeAspect="1"/>
            </p:cNvPicPr>
            <p:nvPr/>
          </p:nvPicPr>
          <p:blipFill rotWithShape="1">
            <a:blip r:embed="rId4"/>
            <a:srcRect r="45484"/>
            <a:stretch/>
          </p:blipFill>
          <p:spPr>
            <a:xfrm>
              <a:off x="7384972" y="4382426"/>
              <a:ext cx="2978025" cy="1747784"/>
            </a:xfrm>
            <a:prstGeom prst="rect">
              <a:avLst/>
            </a:prstGeom>
          </p:spPr>
        </p:pic>
      </p:grpSp>
      <p:grpSp>
        <p:nvGrpSpPr>
          <p:cNvPr id="21" name="Group 20">
            <a:extLst>
              <a:ext uri="{FF2B5EF4-FFF2-40B4-BE49-F238E27FC236}">
                <a16:creationId xmlns:a16="http://schemas.microsoft.com/office/drawing/2014/main" id="{C4902CFC-7B31-CAC1-E802-DA30D476FDE5}"/>
              </a:ext>
            </a:extLst>
          </p:cNvPr>
          <p:cNvGrpSpPr/>
          <p:nvPr/>
        </p:nvGrpSpPr>
        <p:grpSpPr>
          <a:xfrm>
            <a:off x="441777" y="1188831"/>
            <a:ext cx="4457605" cy="5379916"/>
            <a:chOff x="441777" y="1188831"/>
            <a:chExt cx="4457605" cy="5379916"/>
          </a:xfrm>
        </p:grpSpPr>
        <p:pic>
          <p:nvPicPr>
            <p:cNvPr id="16" name="Picture 15">
              <a:extLst>
                <a:ext uri="{FF2B5EF4-FFF2-40B4-BE49-F238E27FC236}">
                  <a16:creationId xmlns:a16="http://schemas.microsoft.com/office/drawing/2014/main" id="{5608802A-DD26-80F6-53F9-5BC655A17544}"/>
                </a:ext>
              </a:extLst>
            </p:cNvPr>
            <p:cNvPicPr>
              <a:picLocks noChangeAspect="1"/>
            </p:cNvPicPr>
            <p:nvPr/>
          </p:nvPicPr>
          <p:blipFill rotWithShape="1">
            <a:blip r:embed="rId5"/>
            <a:srcRect r="24758"/>
            <a:stretch/>
          </p:blipFill>
          <p:spPr>
            <a:xfrm>
              <a:off x="441777" y="1188831"/>
              <a:ext cx="4457605" cy="4832597"/>
            </a:xfrm>
            <a:prstGeom prst="rect">
              <a:avLst/>
            </a:prstGeom>
          </p:spPr>
        </p:pic>
        <p:pic>
          <p:nvPicPr>
            <p:cNvPr id="18" name="Picture 17">
              <a:extLst>
                <a:ext uri="{FF2B5EF4-FFF2-40B4-BE49-F238E27FC236}">
                  <a16:creationId xmlns:a16="http://schemas.microsoft.com/office/drawing/2014/main" id="{82757819-FC1B-B6F4-5C26-81580B9CA65D}"/>
                </a:ext>
              </a:extLst>
            </p:cNvPr>
            <p:cNvPicPr>
              <a:picLocks noChangeAspect="1"/>
            </p:cNvPicPr>
            <p:nvPr/>
          </p:nvPicPr>
          <p:blipFill rotWithShape="1">
            <a:blip r:embed="rId6"/>
            <a:srcRect t="81851" r="22599" b="5950"/>
            <a:stretch/>
          </p:blipFill>
          <p:spPr>
            <a:xfrm>
              <a:off x="441777" y="6021428"/>
              <a:ext cx="4457604" cy="547319"/>
            </a:xfrm>
            <a:prstGeom prst="rect">
              <a:avLst/>
            </a:prstGeom>
          </p:spPr>
        </p:pic>
      </p:grpSp>
      <p:grpSp>
        <p:nvGrpSpPr>
          <p:cNvPr id="20" name="Group 19">
            <a:extLst>
              <a:ext uri="{FF2B5EF4-FFF2-40B4-BE49-F238E27FC236}">
                <a16:creationId xmlns:a16="http://schemas.microsoft.com/office/drawing/2014/main" id="{5F86BB09-E7C2-8146-2B71-5F5FFA51819C}"/>
              </a:ext>
            </a:extLst>
          </p:cNvPr>
          <p:cNvGrpSpPr/>
          <p:nvPr/>
        </p:nvGrpSpPr>
        <p:grpSpPr>
          <a:xfrm>
            <a:off x="5043914" y="1188831"/>
            <a:ext cx="3436055" cy="5206371"/>
            <a:chOff x="5015924" y="1294659"/>
            <a:chExt cx="3436055" cy="5206371"/>
          </a:xfrm>
        </p:grpSpPr>
        <p:grpSp>
          <p:nvGrpSpPr>
            <p:cNvPr id="17" name="Group 16">
              <a:extLst>
                <a:ext uri="{FF2B5EF4-FFF2-40B4-BE49-F238E27FC236}">
                  <a16:creationId xmlns:a16="http://schemas.microsoft.com/office/drawing/2014/main" id="{1084545A-1220-A05F-A046-C59F40A12934}"/>
                </a:ext>
              </a:extLst>
            </p:cNvPr>
            <p:cNvGrpSpPr/>
            <p:nvPr/>
          </p:nvGrpSpPr>
          <p:grpSpPr>
            <a:xfrm>
              <a:off x="5015924" y="1294659"/>
              <a:ext cx="3436055" cy="4467064"/>
              <a:chOff x="5052878" y="2313993"/>
              <a:chExt cx="3271852" cy="4313928"/>
            </a:xfrm>
          </p:grpSpPr>
          <p:pic>
            <p:nvPicPr>
              <p:cNvPr id="7" name="Picture 6">
                <a:extLst>
                  <a:ext uri="{FF2B5EF4-FFF2-40B4-BE49-F238E27FC236}">
                    <a16:creationId xmlns:a16="http://schemas.microsoft.com/office/drawing/2014/main" id="{18B3804E-8D6F-22DC-ABEB-D22A6A442863}"/>
                  </a:ext>
                </a:extLst>
              </p:cNvPr>
              <p:cNvPicPr>
                <a:picLocks noChangeAspect="1"/>
              </p:cNvPicPr>
              <p:nvPr/>
            </p:nvPicPr>
            <p:blipFill rotWithShape="1">
              <a:blip r:embed="rId7"/>
              <a:srcRect l="1" r="40544"/>
              <a:stretch/>
            </p:blipFill>
            <p:spPr>
              <a:xfrm>
                <a:off x="5057411" y="2550443"/>
                <a:ext cx="3267319" cy="4077478"/>
              </a:xfrm>
              <a:prstGeom prst="rect">
                <a:avLst/>
              </a:prstGeom>
            </p:spPr>
          </p:pic>
          <p:pic>
            <p:nvPicPr>
              <p:cNvPr id="5" name="Picture 4">
                <a:extLst>
                  <a:ext uri="{FF2B5EF4-FFF2-40B4-BE49-F238E27FC236}">
                    <a16:creationId xmlns:a16="http://schemas.microsoft.com/office/drawing/2014/main" id="{4B25AEEF-8212-FE18-D0E3-7BA9840E8DAA}"/>
                  </a:ext>
                </a:extLst>
              </p:cNvPr>
              <p:cNvPicPr>
                <a:picLocks noChangeAspect="1"/>
              </p:cNvPicPr>
              <p:nvPr/>
            </p:nvPicPr>
            <p:blipFill rotWithShape="1">
              <a:blip r:embed="rId6"/>
              <a:srcRect l="-1" t="93619" r="43268" b="1111"/>
              <a:stretch/>
            </p:blipFill>
            <p:spPr>
              <a:xfrm>
                <a:off x="5052878" y="2313993"/>
                <a:ext cx="3267316" cy="236452"/>
              </a:xfrm>
              <a:prstGeom prst="rect">
                <a:avLst/>
              </a:prstGeom>
            </p:spPr>
          </p:pic>
        </p:grpSp>
        <p:pic>
          <p:nvPicPr>
            <p:cNvPr id="19" name="Picture 18">
              <a:extLst>
                <a:ext uri="{FF2B5EF4-FFF2-40B4-BE49-F238E27FC236}">
                  <a16:creationId xmlns:a16="http://schemas.microsoft.com/office/drawing/2014/main" id="{0F727515-9DDF-A42D-2B0D-F5051C6E471F}"/>
                </a:ext>
              </a:extLst>
            </p:cNvPr>
            <p:cNvPicPr>
              <a:picLocks noChangeAspect="1"/>
            </p:cNvPicPr>
            <p:nvPr/>
          </p:nvPicPr>
          <p:blipFill rotWithShape="1">
            <a:blip r:embed="rId3"/>
            <a:srcRect r="40114" b="81480"/>
            <a:stretch/>
          </p:blipFill>
          <p:spPr>
            <a:xfrm>
              <a:off x="5020684" y="5689184"/>
              <a:ext cx="3431294" cy="811846"/>
            </a:xfrm>
            <a:prstGeom prst="rect">
              <a:avLst/>
            </a:prstGeom>
          </p:spPr>
        </p:pic>
      </p:grpSp>
    </p:spTree>
    <p:extLst>
      <p:ext uri="{BB962C8B-B14F-4D97-AF65-F5344CB8AC3E}">
        <p14:creationId xmlns:p14="http://schemas.microsoft.com/office/powerpoint/2010/main" val="81728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Proposed Data Model</a:t>
            </a:r>
            <a:endParaRPr lang="en-ZA"/>
          </a:p>
        </p:txBody>
      </p:sp>
      <p:pic>
        <p:nvPicPr>
          <p:cNvPr id="6" name="Picture 5">
            <a:extLst>
              <a:ext uri="{FF2B5EF4-FFF2-40B4-BE49-F238E27FC236}">
                <a16:creationId xmlns:a16="http://schemas.microsoft.com/office/drawing/2014/main" id="{F34D7D12-4D97-92E7-6C0B-B263C2A13A7B}"/>
              </a:ext>
            </a:extLst>
          </p:cNvPr>
          <p:cNvPicPr>
            <a:picLocks noChangeAspect="1"/>
          </p:cNvPicPr>
          <p:nvPr/>
        </p:nvPicPr>
        <p:blipFill>
          <a:blip r:embed="rId2"/>
          <a:stretch>
            <a:fillRect/>
          </a:stretch>
        </p:blipFill>
        <p:spPr>
          <a:xfrm>
            <a:off x="1401320" y="558265"/>
            <a:ext cx="10088036" cy="6206656"/>
          </a:xfrm>
          <a:prstGeom prst="rect">
            <a:avLst/>
          </a:prstGeom>
        </p:spPr>
      </p:pic>
    </p:spTree>
    <p:extLst>
      <p:ext uri="{BB962C8B-B14F-4D97-AF65-F5344CB8AC3E}">
        <p14:creationId xmlns:p14="http://schemas.microsoft.com/office/powerpoint/2010/main" val="1471194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90587-6989-46CB-8CB9-AAA58DEDB5B1}"/>
              </a:ext>
            </a:extLst>
          </p:cNvPr>
          <p:cNvSpPr>
            <a:spLocks noGrp="1"/>
          </p:cNvSpPr>
          <p:nvPr>
            <p:ph type="body" sz="quarter" idx="12"/>
          </p:nvPr>
        </p:nvSpPr>
        <p:spPr>
          <a:xfrm>
            <a:off x="940444" y="1012789"/>
            <a:ext cx="10872776" cy="395872"/>
          </a:xfrm>
        </p:spPr>
        <p:txBody>
          <a:bodyPr/>
          <a:lstStyle/>
          <a:p>
            <a:r>
              <a:rPr lang="en-GB">
                <a:solidFill>
                  <a:schemeClr val="bg2"/>
                </a:solidFill>
              </a:rPr>
              <a:t>Iterative delivery is achieved through a series of 3-week sprints </a:t>
            </a:r>
          </a:p>
        </p:txBody>
      </p:sp>
      <p:sp>
        <p:nvSpPr>
          <p:cNvPr id="3" name="Text Placeholder 2">
            <a:extLst>
              <a:ext uri="{FF2B5EF4-FFF2-40B4-BE49-F238E27FC236}">
                <a16:creationId xmlns:a16="http://schemas.microsoft.com/office/drawing/2014/main" id="{1A94A419-D1D2-43CD-98AF-85762651A062}"/>
              </a:ext>
            </a:extLst>
          </p:cNvPr>
          <p:cNvSpPr>
            <a:spLocks noGrp="1"/>
          </p:cNvSpPr>
          <p:nvPr>
            <p:ph type="body" sz="quarter" idx="11"/>
          </p:nvPr>
        </p:nvSpPr>
        <p:spPr/>
        <p:txBody>
          <a:bodyPr/>
          <a:lstStyle/>
          <a:p>
            <a:r>
              <a:rPr lang="en-US">
                <a:solidFill>
                  <a:schemeClr val="bg2"/>
                </a:solidFill>
                <a:latin typeface="Proxima Nova Lt"/>
              </a:rPr>
              <a:t>Agile Delivery Approach</a:t>
            </a:r>
            <a:r>
              <a:rPr lang="en-US">
                <a:highlight>
                  <a:srgbClr val="00FF00"/>
                </a:highlight>
              </a:rPr>
              <a:t> </a:t>
            </a:r>
            <a:endParaRPr lang="en-ZA">
              <a:solidFill>
                <a:schemeClr val="bg2"/>
              </a:solidFill>
              <a:latin typeface="Proxima Nova Lt"/>
            </a:endParaRPr>
          </a:p>
        </p:txBody>
      </p:sp>
      <p:pic>
        <p:nvPicPr>
          <p:cNvPr id="16" name="Picture 15">
            <a:extLst>
              <a:ext uri="{FF2B5EF4-FFF2-40B4-BE49-F238E27FC236}">
                <a16:creationId xmlns:a16="http://schemas.microsoft.com/office/drawing/2014/main" id="{5B5D439B-C459-4999-B045-39D9034C38CD}"/>
              </a:ext>
            </a:extLst>
          </p:cNvPr>
          <p:cNvPicPr>
            <a:picLocks noChangeAspect="1"/>
          </p:cNvPicPr>
          <p:nvPr/>
        </p:nvPicPr>
        <p:blipFill>
          <a:blip r:embed="rId3"/>
          <a:stretch>
            <a:fillRect/>
          </a:stretch>
        </p:blipFill>
        <p:spPr>
          <a:xfrm>
            <a:off x="709678" y="3192813"/>
            <a:ext cx="709612" cy="1225694"/>
          </a:xfrm>
          <a:prstGeom prst="rect">
            <a:avLst/>
          </a:prstGeom>
        </p:spPr>
      </p:pic>
      <p:sp>
        <p:nvSpPr>
          <p:cNvPr id="17" name="Text Placeholder 5">
            <a:extLst>
              <a:ext uri="{FF2B5EF4-FFF2-40B4-BE49-F238E27FC236}">
                <a16:creationId xmlns:a16="http://schemas.microsoft.com/office/drawing/2014/main" id="{ED6E9740-9518-4AB5-B888-14F3FAEA6880}"/>
              </a:ext>
            </a:extLst>
          </p:cNvPr>
          <p:cNvSpPr txBox="1">
            <a:spLocks/>
          </p:cNvSpPr>
          <p:nvPr/>
        </p:nvSpPr>
        <p:spPr>
          <a:xfrm>
            <a:off x="402076" y="4572528"/>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Product Backlog</a:t>
            </a:r>
          </a:p>
        </p:txBody>
      </p:sp>
      <p:sp>
        <p:nvSpPr>
          <p:cNvPr id="19" name="Text Placeholder 5">
            <a:extLst>
              <a:ext uri="{FF2B5EF4-FFF2-40B4-BE49-F238E27FC236}">
                <a16:creationId xmlns:a16="http://schemas.microsoft.com/office/drawing/2014/main" id="{65A8AD60-32D0-4DDD-A28F-503A4429E4EC}"/>
              </a:ext>
            </a:extLst>
          </p:cNvPr>
          <p:cNvSpPr txBox="1">
            <a:spLocks/>
          </p:cNvSpPr>
          <p:nvPr/>
        </p:nvSpPr>
        <p:spPr>
          <a:xfrm>
            <a:off x="3537385" y="1799594"/>
            <a:ext cx="2085267"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Process Improvement</a:t>
            </a:r>
          </a:p>
        </p:txBody>
      </p:sp>
      <p:sp>
        <p:nvSpPr>
          <p:cNvPr id="20" name="Rectangle: Rounded Corners 19">
            <a:extLst>
              <a:ext uri="{FF2B5EF4-FFF2-40B4-BE49-F238E27FC236}">
                <a16:creationId xmlns:a16="http://schemas.microsoft.com/office/drawing/2014/main" id="{3E4B34F2-68D6-42EE-AEA0-453D7A40A0FF}"/>
              </a:ext>
            </a:extLst>
          </p:cNvPr>
          <p:cNvSpPr/>
          <p:nvPr/>
        </p:nvSpPr>
        <p:spPr>
          <a:xfrm>
            <a:off x="1815613" y="3464971"/>
            <a:ext cx="1152525" cy="708575"/>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Planning</a:t>
            </a:r>
          </a:p>
        </p:txBody>
      </p:sp>
      <p:sp>
        <p:nvSpPr>
          <p:cNvPr id="22" name="Rectangle: Rounded Corners 21">
            <a:extLst>
              <a:ext uri="{FF2B5EF4-FFF2-40B4-BE49-F238E27FC236}">
                <a16:creationId xmlns:a16="http://schemas.microsoft.com/office/drawing/2014/main" id="{D524A69E-BCF4-4F1F-B9C3-76515BBD28B6}"/>
              </a:ext>
            </a:extLst>
          </p:cNvPr>
          <p:cNvSpPr/>
          <p:nvPr/>
        </p:nvSpPr>
        <p:spPr>
          <a:xfrm>
            <a:off x="7547153" y="3430196"/>
            <a:ext cx="1076325" cy="708575"/>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Demo</a:t>
            </a:r>
          </a:p>
        </p:txBody>
      </p:sp>
      <p:pic>
        <p:nvPicPr>
          <p:cNvPr id="24" name="Graphic 23" descr="Box trolley">
            <a:extLst>
              <a:ext uri="{FF2B5EF4-FFF2-40B4-BE49-F238E27FC236}">
                <a16:creationId xmlns:a16="http://schemas.microsoft.com/office/drawing/2014/main" id="{119B55CE-E75D-4827-95CD-07A8A57306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3077" y="3140569"/>
            <a:ext cx="914400" cy="914400"/>
          </a:xfrm>
          <a:prstGeom prst="rect">
            <a:avLst/>
          </a:prstGeom>
        </p:spPr>
      </p:pic>
      <p:sp>
        <p:nvSpPr>
          <p:cNvPr id="25" name="Text Placeholder 5">
            <a:extLst>
              <a:ext uri="{FF2B5EF4-FFF2-40B4-BE49-F238E27FC236}">
                <a16:creationId xmlns:a16="http://schemas.microsoft.com/office/drawing/2014/main" id="{DE81E5E6-F323-4627-8D46-9DA9215332BE}"/>
              </a:ext>
            </a:extLst>
          </p:cNvPr>
          <p:cNvSpPr txBox="1">
            <a:spLocks/>
          </p:cNvSpPr>
          <p:nvPr/>
        </p:nvSpPr>
        <p:spPr>
          <a:xfrm>
            <a:off x="8811688" y="4186216"/>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Product Increment</a:t>
            </a:r>
          </a:p>
        </p:txBody>
      </p:sp>
      <p:sp>
        <p:nvSpPr>
          <p:cNvPr id="36" name="Rectangle: Rounded Corners 35">
            <a:extLst>
              <a:ext uri="{FF2B5EF4-FFF2-40B4-BE49-F238E27FC236}">
                <a16:creationId xmlns:a16="http://schemas.microsoft.com/office/drawing/2014/main" id="{3AFCAE5F-808F-4A12-958B-5E40907C1789}"/>
              </a:ext>
            </a:extLst>
          </p:cNvPr>
          <p:cNvSpPr/>
          <p:nvPr/>
        </p:nvSpPr>
        <p:spPr>
          <a:xfrm>
            <a:off x="5406500" y="5497802"/>
            <a:ext cx="3558979" cy="519993"/>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Backlog Refinement</a:t>
            </a:r>
          </a:p>
        </p:txBody>
      </p:sp>
      <p:sp>
        <p:nvSpPr>
          <p:cNvPr id="39" name="Rectangle: Rounded Corners 38">
            <a:extLst>
              <a:ext uri="{FF2B5EF4-FFF2-40B4-BE49-F238E27FC236}">
                <a16:creationId xmlns:a16="http://schemas.microsoft.com/office/drawing/2014/main" id="{D4BA9FCA-B768-4488-BBD9-A5FDF12FBE27}"/>
              </a:ext>
            </a:extLst>
          </p:cNvPr>
          <p:cNvSpPr/>
          <p:nvPr/>
        </p:nvSpPr>
        <p:spPr>
          <a:xfrm>
            <a:off x="10277477" y="3404055"/>
            <a:ext cx="1204845" cy="782161"/>
          </a:xfrm>
          <a:prstGeom prst="roundRect">
            <a:avLst/>
          </a:prstGeom>
          <a:solidFill>
            <a:srgbClr val="65B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Testing</a:t>
            </a:r>
          </a:p>
        </p:txBody>
      </p:sp>
      <p:sp>
        <p:nvSpPr>
          <p:cNvPr id="40" name="Rectangle: Rounded Corners 39">
            <a:extLst>
              <a:ext uri="{FF2B5EF4-FFF2-40B4-BE49-F238E27FC236}">
                <a16:creationId xmlns:a16="http://schemas.microsoft.com/office/drawing/2014/main" id="{A6A7B1CE-674B-4322-ABC3-AEA4F422BFEA}"/>
              </a:ext>
            </a:extLst>
          </p:cNvPr>
          <p:cNvSpPr/>
          <p:nvPr/>
        </p:nvSpPr>
        <p:spPr>
          <a:xfrm>
            <a:off x="7197139" y="1836660"/>
            <a:ext cx="1688599" cy="708575"/>
          </a:xfrm>
          <a:prstGeom prst="roundRect">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Retrospective</a:t>
            </a:r>
          </a:p>
        </p:txBody>
      </p:sp>
      <p:pic>
        <p:nvPicPr>
          <p:cNvPr id="44" name="Graphic 43" descr="List">
            <a:extLst>
              <a:ext uri="{FF2B5EF4-FFF2-40B4-BE49-F238E27FC236}">
                <a16:creationId xmlns:a16="http://schemas.microsoft.com/office/drawing/2014/main" id="{D902B8A4-9445-447D-A491-7759882503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58448" y="3363919"/>
            <a:ext cx="914400" cy="914400"/>
          </a:xfrm>
          <a:prstGeom prst="rect">
            <a:avLst/>
          </a:prstGeom>
        </p:spPr>
      </p:pic>
      <p:sp>
        <p:nvSpPr>
          <p:cNvPr id="45" name="Text Placeholder 5">
            <a:extLst>
              <a:ext uri="{FF2B5EF4-FFF2-40B4-BE49-F238E27FC236}">
                <a16:creationId xmlns:a16="http://schemas.microsoft.com/office/drawing/2014/main" id="{0CC90467-B3A7-41C5-8045-8839C0087B40}"/>
              </a:ext>
            </a:extLst>
          </p:cNvPr>
          <p:cNvSpPr txBox="1">
            <a:spLocks/>
          </p:cNvSpPr>
          <p:nvPr/>
        </p:nvSpPr>
        <p:spPr>
          <a:xfrm>
            <a:off x="3128046" y="4392420"/>
            <a:ext cx="1175204"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Sprint Backlog</a:t>
            </a:r>
          </a:p>
        </p:txBody>
      </p:sp>
      <p:grpSp>
        <p:nvGrpSpPr>
          <p:cNvPr id="47" name="Group 46">
            <a:extLst>
              <a:ext uri="{FF2B5EF4-FFF2-40B4-BE49-F238E27FC236}">
                <a16:creationId xmlns:a16="http://schemas.microsoft.com/office/drawing/2014/main" id="{76C58FC6-618C-4AE6-AF3B-8AC582905BA3}"/>
              </a:ext>
            </a:extLst>
          </p:cNvPr>
          <p:cNvGrpSpPr/>
          <p:nvPr/>
        </p:nvGrpSpPr>
        <p:grpSpPr>
          <a:xfrm>
            <a:off x="3861778" y="2605832"/>
            <a:ext cx="3355358" cy="2605015"/>
            <a:chOff x="3861778" y="2521853"/>
            <a:chExt cx="3355358" cy="2605015"/>
          </a:xfrm>
        </p:grpSpPr>
        <p:grpSp>
          <p:nvGrpSpPr>
            <p:cNvPr id="30" name="Group 29">
              <a:extLst>
                <a:ext uri="{FF2B5EF4-FFF2-40B4-BE49-F238E27FC236}">
                  <a16:creationId xmlns:a16="http://schemas.microsoft.com/office/drawing/2014/main" id="{92CA3D99-AFB7-47B9-A00B-D4085CB3D95C}"/>
                </a:ext>
              </a:extLst>
            </p:cNvPr>
            <p:cNvGrpSpPr/>
            <p:nvPr/>
          </p:nvGrpSpPr>
          <p:grpSpPr>
            <a:xfrm>
              <a:off x="4506446" y="2606868"/>
              <a:ext cx="2520000" cy="2520000"/>
              <a:chOff x="4343400" y="1979740"/>
              <a:chExt cx="2160000" cy="2160000"/>
            </a:xfrm>
          </p:grpSpPr>
          <p:sp>
            <p:nvSpPr>
              <p:cNvPr id="28" name="Flowchart: Connector 27">
                <a:extLst>
                  <a:ext uri="{FF2B5EF4-FFF2-40B4-BE49-F238E27FC236}">
                    <a16:creationId xmlns:a16="http://schemas.microsoft.com/office/drawing/2014/main" id="{A4B0BDD9-7F3D-4E94-BCC5-E38A3738D875}"/>
                  </a:ext>
                </a:extLst>
              </p:cNvPr>
              <p:cNvSpPr/>
              <p:nvPr/>
            </p:nvSpPr>
            <p:spPr>
              <a:xfrm>
                <a:off x="4343400" y="1979740"/>
                <a:ext cx="2160000" cy="2160000"/>
              </a:xfrm>
              <a:prstGeom prst="flowChartConnector">
                <a:avLst/>
              </a:prstGeom>
              <a:gradFill flip="none" rotWithShape="1">
                <a:gsLst>
                  <a:gs pos="61000">
                    <a:srgbClr val="C9DB60"/>
                  </a:gs>
                  <a:gs pos="0">
                    <a:srgbClr val="F2F7D1"/>
                  </a:gs>
                  <a:gs pos="100000">
                    <a:srgbClr val="BCD727"/>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D0D13029-7FCE-4659-9B86-CF1918B21B7D}"/>
                  </a:ext>
                </a:extLst>
              </p:cNvPr>
              <p:cNvSpPr/>
              <p:nvPr/>
            </p:nvSpPr>
            <p:spPr>
              <a:xfrm>
                <a:off x="4703400" y="2339740"/>
                <a:ext cx="1440000" cy="144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rgbClr val="7F7F7F"/>
                    </a:solidFill>
                    <a:latin typeface="Proxima Nova Lt" panose="02000506030000020004" pitchFamily="50" charset="0"/>
                  </a:rPr>
                  <a:t>3-week Sprint</a:t>
                </a:r>
              </a:p>
            </p:txBody>
          </p:sp>
        </p:grpSp>
        <p:sp>
          <p:nvSpPr>
            <p:cNvPr id="35" name="Oval 34">
              <a:extLst>
                <a:ext uri="{FF2B5EF4-FFF2-40B4-BE49-F238E27FC236}">
                  <a16:creationId xmlns:a16="http://schemas.microsoft.com/office/drawing/2014/main" id="{F393811B-BF49-452D-ADAC-5EA305ADAAFF}"/>
                </a:ext>
              </a:extLst>
            </p:cNvPr>
            <p:cNvSpPr/>
            <p:nvPr/>
          </p:nvSpPr>
          <p:spPr>
            <a:xfrm>
              <a:off x="4787302" y="2521853"/>
              <a:ext cx="481168" cy="457269"/>
            </a:xfrm>
            <a:prstGeom prst="ellipse">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 Placeholder 5">
              <a:extLst>
                <a:ext uri="{FF2B5EF4-FFF2-40B4-BE49-F238E27FC236}">
                  <a16:creationId xmlns:a16="http://schemas.microsoft.com/office/drawing/2014/main" id="{2DBD7E7B-F14E-48C8-9867-CD609923E0CB}"/>
                </a:ext>
              </a:extLst>
            </p:cNvPr>
            <p:cNvSpPr txBox="1">
              <a:spLocks/>
            </p:cNvSpPr>
            <p:nvPr/>
          </p:nvSpPr>
          <p:spPr>
            <a:xfrm>
              <a:off x="3861778" y="2750487"/>
              <a:ext cx="1042352"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Daily Stand-up</a:t>
              </a:r>
            </a:p>
          </p:txBody>
        </p:sp>
        <p:sp>
          <p:nvSpPr>
            <p:cNvPr id="46" name="Isosceles Triangle 45">
              <a:extLst>
                <a:ext uri="{FF2B5EF4-FFF2-40B4-BE49-F238E27FC236}">
                  <a16:creationId xmlns:a16="http://schemas.microsoft.com/office/drawing/2014/main" id="{2F9DEE2B-4757-4925-A013-03A8A30E0146}"/>
                </a:ext>
              </a:extLst>
            </p:cNvPr>
            <p:cNvSpPr/>
            <p:nvPr/>
          </p:nvSpPr>
          <p:spPr>
            <a:xfrm rot="206551">
              <a:off x="6432580" y="3543025"/>
              <a:ext cx="784556" cy="440106"/>
            </a:xfrm>
            <a:prstGeom prst="triangle">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Arrow: Right 47">
            <a:extLst>
              <a:ext uri="{FF2B5EF4-FFF2-40B4-BE49-F238E27FC236}">
                <a16:creationId xmlns:a16="http://schemas.microsoft.com/office/drawing/2014/main" id="{830D1F3D-D634-40D5-8F72-81BF2FC49DA1}"/>
              </a:ext>
            </a:extLst>
          </p:cNvPr>
          <p:cNvSpPr/>
          <p:nvPr/>
        </p:nvSpPr>
        <p:spPr>
          <a:xfrm>
            <a:off x="1427070" y="3618944"/>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1778D04-2D06-4583-ABBF-ED976BBD4612}"/>
              </a:ext>
            </a:extLst>
          </p:cNvPr>
          <p:cNvSpPr/>
          <p:nvPr/>
        </p:nvSpPr>
        <p:spPr>
          <a:xfrm>
            <a:off x="3017445" y="3603845"/>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7D027D6F-5C6D-4E62-B7FE-94A41831FC06}"/>
              </a:ext>
            </a:extLst>
          </p:cNvPr>
          <p:cNvSpPr/>
          <p:nvPr/>
        </p:nvSpPr>
        <p:spPr>
          <a:xfrm>
            <a:off x="4078400" y="3597769"/>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0C68ED23-3705-438D-A362-2D7C3EBB5837}"/>
              </a:ext>
            </a:extLst>
          </p:cNvPr>
          <p:cNvSpPr/>
          <p:nvPr/>
        </p:nvSpPr>
        <p:spPr>
          <a:xfrm>
            <a:off x="7097625" y="3571145"/>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3B5E817C-2B6E-4D8F-8EFF-9057FDDF98F2}"/>
              </a:ext>
            </a:extLst>
          </p:cNvPr>
          <p:cNvSpPr/>
          <p:nvPr/>
        </p:nvSpPr>
        <p:spPr>
          <a:xfrm>
            <a:off x="8710656" y="3571144"/>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Right 54">
            <a:extLst>
              <a:ext uri="{FF2B5EF4-FFF2-40B4-BE49-F238E27FC236}">
                <a16:creationId xmlns:a16="http://schemas.microsoft.com/office/drawing/2014/main" id="{21D27733-94DD-44DF-8696-229A1DCD1CC2}"/>
              </a:ext>
            </a:extLst>
          </p:cNvPr>
          <p:cNvSpPr/>
          <p:nvPr/>
        </p:nvSpPr>
        <p:spPr>
          <a:xfrm>
            <a:off x="9857477" y="3560446"/>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Bent-Up 55">
            <a:extLst>
              <a:ext uri="{FF2B5EF4-FFF2-40B4-BE49-F238E27FC236}">
                <a16:creationId xmlns:a16="http://schemas.microsoft.com/office/drawing/2014/main" id="{309888BD-7DF1-40B2-8133-22CBCCBF8137}"/>
              </a:ext>
            </a:extLst>
          </p:cNvPr>
          <p:cNvSpPr/>
          <p:nvPr/>
        </p:nvSpPr>
        <p:spPr>
          <a:xfrm rot="16200000" flipH="1">
            <a:off x="9170678" y="4188991"/>
            <a:ext cx="1739477" cy="1918134"/>
          </a:xfrm>
          <a:prstGeom prst="bentUpArrow">
            <a:avLst>
              <a:gd name="adj1" fmla="val 11843"/>
              <a:gd name="adj2" fmla="val 12656"/>
              <a:gd name="adj3" fmla="val 144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Bent-Up 56">
            <a:extLst>
              <a:ext uri="{FF2B5EF4-FFF2-40B4-BE49-F238E27FC236}">
                <a16:creationId xmlns:a16="http://schemas.microsoft.com/office/drawing/2014/main" id="{8F7763C0-0A4D-4FD9-87C6-0CA52327D256}"/>
              </a:ext>
            </a:extLst>
          </p:cNvPr>
          <p:cNvSpPr/>
          <p:nvPr/>
        </p:nvSpPr>
        <p:spPr>
          <a:xfrm flipH="1">
            <a:off x="886654" y="4858471"/>
            <a:ext cx="4328026" cy="1037195"/>
          </a:xfrm>
          <a:prstGeom prst="bentUpArrow">
            <a:avLst>
              <a:gd name="adj1" fmla="val 19449"/>
              <a:gd name="adj2" fmla="val 17567"/>
              <a:gd name="adj3" fmla="val 144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Right 57">
            <a:extLst>
              <a:ext uri="{FF2B5EF4-FFF2-40B4-BE49-F238E27FC236}">
                <a16:creationId xmlns:a16="http://schemas.microsoft.com/office/drawing/2014/main" id="{1478A1E9-85A4-4873-974B-B8029426C8FE}"/>
              </a:ext>
            </a:extLst>
          </p:cNvPr>
          <p:cNvSpPr/>
          <p:nvPr/>
        </p:nvSpPr>
        <p:spPr>
          <a:xfrm rot="16200000">
            <a:off x="7689674" y="2798159"/>
            <a:ext cx="758086" cy="37343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Bent-Up 58">
            <a:extLst>
              <a:ext uri="{FF2B5EF4-FFF2-40B4-BE49-F238E27FC236}">
                <a16:creationId xmlns:a16="http://schemas.microsoft.com/office/drawing/2014/main" id="{AC37F25E-4E4B-4D4C-9673-5F8AAEB73D9F}"/>
              </a:ext>
            </a:extLst>
          </p:cNvPr>
          <p:cNvSpPr/>
          <p:nvPr/>
        </p:nvSpPr>
        <p:spPr>
          <a:xfrm flipH="1" flipV="1">
            <a:off x="2133597" y="2064953"/>
            <a:ext cx="4892845" cy="1225695"/>
          </a:xfrm>
          <a:prstGeom prst="bentUpArrow">
            <a:avLst>
              <a:gd name="adj1" fmla="val 14504"/>
              <a:gd name="adj2" fmla="val 17313"/>
              <a:gd name="adj3" fmla="val 201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99E3FA0-D02A-4DCD-BFCC-F99016983206}"/>
              </a:ext>
            </a:extLst>
          </p:cNvPr>
          <p:cNvGrpSpPr/>
          <p:nvPr/>
        </p:nvGrpSpPr>
        <p:grpSpPr>
          <a:xfrm>
            <a:off x="9914752" y="1788927"/>
            <a:ext cx="1656123" cy="914401"/>
            <a:chOff x="9857477" y="1483426"/>
            <a:chExt cx="1656123" cy="914401"/>
          </a:xfrm>
        </p:grpSpPr>
        <p:sp>
          <p:nvSpPr>
            <p:cNvPr id="60" name="Rectangle: Rounded Corners 59">
              <a:extLst>
                <a:ext uri="{FF2B5EF4-FFF2-40B4-BE49-F238E27FC236}">
                  <a16:creationId xmlns:a16="http://schemas.microsoft.com/office/drawing/2014/main" id="{E191825F-1BB4-465A-BC6C-EA9A3F1CEE91}"/>
                </a:ext>
              </a:extLst>
            </p:cNvPr>
            <p:cNvSpPr/>
            <p:nvPr/>
          </p:nvSpPr>
          <p:spPr>
            <a:xfrm>
              <a:off x="9918865" y="1526331"/>
              <a:ext cx="270724" cy="246332"/>
            </a:xfrm>
            <a:prstGeom prst="roundRect">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 Placeholder 5">
              <a:extLst>
                <a:ext uri="{FF2B5EF4-FFF2-40B4-BE49-F238E27FC236}">
                  <a16:creationId xmlns:a16="http://schemas.microsoft.com/office/drawing/2014/main" id="{1E8C199C-6085-45E5-A23A-B8F6E9CF7677}"/>
                </a:ext>
              </a:extLst>
            </p:cNvPr>
            <p:cNvSpPr txBox="1">
              <a:spLocks/>
            </p:cNvSpPr>
            <p:nvPr/>
          </p:nvSpPr>
          <p:spPr>
            <a:xfrm>
              <a:off x="10210921" y="1581943"/>
              <a:ext cx="1302679" cy="19824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a:solidFill>
                    <a:srgbClr val="7F7F7F"/>
                  </a:solidFill>
                  <a:latin typeface="Proxima Nova Lt" panose="02000506030000020004" pitchFamily="50" charset="0"/>
                </a:rPr>
                <a:t>Open Box Activity</a:t>
              </a:r>
            </a:p>
          </p:txBody>
        </p:sp>
        <p:sp>
          <p:nvSpPr>
            <p:cNvPr id="62" name="Rectangle: Rounded Corners 61">
              <a:extLst>
                <a:ext uri="{FF2B5EF4-FFF2-40B4-BE49-F238E27FC236}">
                  <a16:creationId xmlns:a16="http://schemas.microsoft.com/office/drawing/2014/main" id="{954C1D1F-3B33-40BC-9DCC-88F812F6FABF}"/>
                </a:ext>
              </a:extLst>
            </p:cNvPr>
            <p:cNvSpPr/>
            <p:nvPr/>
          </p:nvSpPr>
          <p:spPr>
            <a:xfrm>
              <a:off x="9918865" y="1822278"/>
              <a:ext cx="270724" cy="246332"/>
            </a:xfrm>
            <a:prstGeom prst="roundRect">
              <a:avLst/>
            </a:prstGeom>
            <a:solidFill>
              <a:srgbClr val="65B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5">
              <a:extLst>
                <a:ext uri="{FF2B5EF4-FFF2-40B4-BE49-F238E27FC236}">
                  <a16:creationId xmlns:a16="http://schemas.microsoft.com/office/drawing/2014/main" id="{FAF62AAA-FAFF-478D-84C5-7E5559983323}"/>
                </a:ext>
              </a:extLst>
            </p:cNvPr>
            <p:cNvSpPr txBox="1">
              <a:spLocks/>
            </p:cNvSpPr>
            <p:nvPr/>
          </p:nvSpPr>
          <p:spPr>
            <a:xfrm>
              <a:off x="10210921" y="1877890"/>
              <a:ext cx="1302679" cy="19072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rgbClr val="7F7F7F"/>
                  </a:solidFill>
                  <a:latin typeface="Proxima Nova Lt" panose="02000506030000020004" pitchFamily="50" charset="0"/>
                </a:rPr>
                <a:t>&lt;CRE Client&gt; Activity</a:t>
              </a:r>
            </a:p>
          </p:txBody>
        </p:sp>
        <p:sp>
          <p:nvSpPr>
            <p:cNvPr id="64" name="Rectangle: Rounded Corners 63">
              <a:extLst>
                <a:ext uri="{FF2B5EF4-FFF2-40B4-BE49-F238E27FC236}">
                  <a16:creationId xmlns:a16="http://schemas.microsoft.com/office/drawing/2014/main" id="{784674FE-A3E7-4043-B665-F25CA8D5E328}"/>
                </a:ext>
              </a:extLst>
            </p:cNvPr>
            <p:cNvSpPr/>
            <p:nvPr/>
          </p:nvSpPr>
          <p:spPr>
            <a:xfrm>
              <a:off x="9918865" y="2109081"/>
              <a:ext cx="270724" cy="246332"/>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 Placeholder 5">
              <a:extLst>
                <a:ext uri="{FF2B5EF4-FFF2-40B4-BE49-F238E27FC236}">
                  <a16:creationId xmlns:a16="http://schemas.microsoft.com/office/drawing/2014/main" id="{33C5F501-FFCF-4D93-9B9E-3474D5E9E499}"/>
                </a:ext>
              </a:extLst>
            </p:cNvPr>
            <p:cNvSpPr txBox="1">
              <a:spLocks/>
            </p:cNvSpPr>
            <p:nvPr/>
          </p:nvSpPr>
          <p:spPr>
            <a:xfrm>
              <a:off x="10210921" y="2164693"/>
              <a:ext cx="1098955" cy="19824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a:solidFill>
                    <a:srgbClr val="7F7F7F"/>
                  </a:solidFill>
                  <a:latin typeface="Proxima Nova Lt" panose="02000506030000020004" pitchFamily="50" charset="0"/>
                </a:rPr>
                <a:t>Joint Activity</a:t>
              </a:r>
            </a:p>
          </p:txBody>
        </p:sp>
        <p:sp>
          <p:nvSpPr>
            <p:cNvPr id="66" name="Rectangle 65">
              <a:extLst>
                <a:ext uri="{FF2B5EF4-FFF2-40B4-BE49-F238E27FC236}">
                  <a16:creationId xmlns:a16="http://schemas.microsoft.com/office/drawing/2014/main" id="{0BB4D593-BB94-4F12-AA8E-7FA4177AE2CE}"/>
                </a:ext>
              </a:extLst>
            </p:cNvPr>
            <p:cNvSpPr/>
            <p:nvPr/>
          </p:nvSpPr>
          <p:spPr>
            <a:xfrm>
              <a:off x="9857477" y="1483426"/>
              <a:ext cx="1571691" cy="914401"/>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Arrow: Right 67">
            <a:extLst>
              <a:ext uri="{FF2B5EF4-FFF2-40B4-BE49-F238E27FC236}">
                <a16:creationId xmlns:a16="http://schemas.microsoft.com/office/drawing/2014/main" id="{72AE277F-ADCE-4C0F-BB83-D7274AD337BB}"/>
              </a:ext>
            </a:extLst>
          </p:cNvPr>
          <p:cNvSpPr/>
          <p:nvPr/>
        </p:nvSpPr>
        <p:spPr>
          <a:xfrm rot="5400000">
            <a:off x="7474975" y="4640380"/>
            <a:ext cx="1217425" cy="37343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 Placeholder 5">
            <a:extLst>
              <a:ext uri="{FF2B5EF4-FFF2-40B4-BE49-F238E27FC236}">
                <a16:creationId xmlns:a16="http://schemas.microsoft.com/office/drawing/2014/main" id="{7DB9F6F4-A969-4044-933D-1F202F4DE512}"/>
              </a:ext>
            </a:extLst>
          </p:cNvPr>
          <p:cNvSpPr txBox="1">
            <a:spLocks/>
          </p:cNvSpPr>
          <p:nvPr/>
        </p:nvSpPr>
        <p:spPr>
          <a:xfrm>
            <a:off x="1349241" y="5435808"/>
            <a:ext cx="3099852"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Backlog Refinement &amp; Prioritisation</a:t>
            </a:r>
          </a:p>
        </p:txBody>
      </p:sp>
      <p:sp>
        <p:nvSpPr>
          <p:cNvPr id="70" name="Text Placeholder 5">
            <a:extLst>
              <a:ext uri="{FF2B5EF4-FFF2-40B4-BE49-F238E27FC236}">
                <a16:creationId xmlns:a16="http://schemas.microsoft.com/office/drawing/2014/main" id="{065F97B9-366C-4BC9-924E-E59577D9261B}"/>
              </a:ext>
            </a:extLst>
          </p:cNvPr>
          <p:cNvSpPr txBox="1">
            <a:spLocks/>
          </p:cNvSpPr>
          <p:nvPr/>
        </p:nvSpPr>
        <p:spPr>
          <a:xfrm>
            <a:off x="9395256" y="5435808"/>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Feedback</a:t>
            </a:r>
          </a:p>
        </p:txBody>
      </p:sp>
    </p:spTree>
    <p:extLst>
      <p:ext uri="{BB962C8B-B14F-4D97-AF65-F5344CB8AC3E}">
        <p14:creationId xmlns:p14="http://schemas.microsoft.com/office/powerpoint/2010/main" val="187026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Future-State Process: </a:t>
            </a:r>
            <a:r>
              <a:rPr lang="en-US" sz="2000"/>
              <a:t>Void Workflow Example</a:t>
            </a:r>
            <a:endParaRPr lang="en-ZA"/>
          </a:p>
        </p:txBody>
      </p:sp>
      <p:pic>
        <p:nvPicPr>
          <p:cNvPr id="5" name="Picture 4">
            <a:extLst>
              <a:ext uri="{FF2B5EF4-FFF2-40B4-BE49-F238E27FC236}">
                <a16:creationId xmlns:a16="http://schemas.microsoft.com/office/drawing/2014/main" id="{60AED158-2C55-B831-28B6-AED35E99AD39}"/>
              </a:ext>
            </a:extLst>
          </p:cNvPr>
          <p:cNvPicPr>
            <a:picLocks noChangeAspect="1"/>
          </p:cNvPicPr>
          <p:nvPr/>
        </p:nvPicPr>
        <p:blipFill>
          <a:blip r:embed="rId2"/>
          <a:stretch>
            <a:fillRect/>
          </a:stretch>
        </p:blipFill>
        <p:spPr>
          <a:xfrm>
            <a:off x="2529237" y="1055944"/>
            <a:ext cx="7987077" cy="5700455"/>
          </a:xfrm>
          <a:prstGeom prst="rect">
            <a:avLst/>
          </a:prstGeom>
        </p:spPr>
      </p:pic>
    </p:spTree>
    <p:extLst>
      <p:ext uri="{BB962C8B-B14F-4D97-AF65-F5344CB8AC3E}">
        <p14:creationId xmlns:p14="http://schemas.microsoft.com/office/powerpoint/2010/main" val="1932171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79C49-E761-45BA-84B7-AC2E88444F78}"/>
              </a:ext>
            </a:extLst>
          </p:cNvPr>
          <p:cNvSpPr>
            <a:spLocks noGrp="1"/>
          </p:cNvSpPr>
          <p:nvPr>
            <p:ph type="body" sz="quarter" idx="11"/>
          </p:nvPr>
        </p:nvSpPr>
        <p:spPr/>
        <p:txBody>
          <a:bodyPr lIns="91440" tIns="45720" rIns="91440" bIns="45720" anchor="ctr"/>
          <a:lstStyle/>
          <a:p>
            <a:r>
              <a:rPr lang="en-US">
                <a:latin typeface="Proxima Nova Lt"/>
              </a:rPr>
              <a:t>Business Drivers</a:t>
            </a:r>
            <a:endParaRPr lang="en-US"/>
          </a:p>
        </p:txBody>
      </p:sp>
      <p:sp>
        <p:nvSpPr>
          <p:cNvPr id="3" name="TextBox 2">
            <a:extLst>
              <a:ext uri="{FF2B5EF4-FFF2-40B4-BE49-F238E27FC236}">
                <a16:creationId xmlns:a16="http://schemas.microsoft.com/office/drawing/2014/main" id="{3B054777-B34E-4D95-879B-E6E4AA81F951}"/>
              </a:ext>
            </a:extLst>
          </p:cNvPr>
          <p:cNvSpPr txBox="1"/>
          <p:nvPr/>
        </p:nvSpPr>
        <p:spPr>
          <a:xfrm>
            <a:off x="865323" y="1358022"/>
            <a:ext cx="10602777" cy="3970318"/>
          </a:xfrm>
          <a:prstGeom prst="rect">
            <a:avLst/>
          </a:prstGeom>
          <a:noFill/>
        </p:spPr>
        <p:txBody>
          <a:bodyPr wrap="square" lIns="91440" tIns="45720" rIns="91440" bIns="45720" rtlCol="0" anchor="t">
            <a:spAutoFit/>
          </a:bodyPr>
          <a:lstStyle/>
          <a:p>
            <a:pPr marL="285750" indent="-285750">
              <a:buFont typeface="Arial"/>
              <a:buChar char="•"/>
            </a:pPr>
            <a:r>
              <a:rPr lang="en-US" dirty="0">
                <a:solidFill>
                  <a:schemeClr val="tx1">
                    <a:lumMod val="65000"/>
                    <a:lumOff val="35000"/>
                  </a:schemeClr>
                </a:solidFill>
              </a:rPr>
              <a:t>&lt;CRE Client&gt; are planning on significant expansion, looking double their number of letting homes in the next 3-4 years. </a:t>
            </a:r>
          </a:p>
          <a:p>
            <a:pPr marL="285750" indent="-285750">
              <a:buFont typeface="Arial"/>
              <a:buChar char="•"/>
            </a:pPr>
            <a:endParaRPr lang="en-US" dirty="0">
              <a:solidFill>
                <a:schemeClr val="tx1">
                  <a:lumMod val="65000"/>
                  <a:lumOff val="35000"/>
                </a:schemeClr>
              </a:solidFill>
            </a:endParaRPr>
          </a:p>
          <a:p>
            <a:pPr marL="285750" indent="-285750">
              <a:buFont typeface="Arial"/>
              <a:buChar char="•"/>
            </a:pPr>
            <a:r>
              <a:rPr lang="en-US" dirty="0">
                <a:solidFill>
                  <a:schemeClr val="tx1">
                    <a:lumMod val="65000"/>
                    <a:lumOff val="35000"/>
                  </a:schemeClr>
                </a:solidFill>
              </a:rPr>
              <a:t>The current systems and processes used in void management are not scalable to support this.</a:t>
            </a:r>
          </a:p>
          <a:p>
            <a:pPr marL="285750" indent="-285750">
              <a:buFont typeface="Arial"/>
              <a:buChar char="•"/>
            </a:pPr>
            <a:endParaRPr lang="en-US" dirty="0">
              <a:solidFill>
                <a:schemeClr val="tx1">
                  <a:lumMod val="65000"/>
                  <a:lumOff val="35000"/>
                </a:schemeClr>
              </a:solidFill>
            </a:endParaRPr>
          </a:p>
          <a:p>
            <a:pPr marL="285750" indent="-285750">
              <a:buFont typeface="Arial"/>
              <a:buChar char="•"/>
            </a:pPr>
            <a:r>
              <a:rPr lang="en-US" dirty="0">
                <a:solidFill>
                  <a:schemeClr val="tx1">
                    <a:lumMod val="65000"/>
                    <a:lumOff val="35000"/>
                  </a:schemeClr>
                </a:solidFill>
              </a:rPr>
              <a:t>Leveraging the existing Salesforce platform and user licenses will help to:</a:t>
            </a:r>
          </a:p>
          <a:p>
            <a:pPr marL="742950" lvl="1" indent="-285750">
              <a:buFont typeface="Arial"/>
              <a:buChar char="•"/>
            </a:pPr>
            <a:r>
              <a:rPr lang="en-US" dirty="0">
                <a:solidFill>
                  <a:schemeClr val="tx1">
                    <a:lumMod val="65000"/>
                    <a:lumOff val="35000"/>
                  </a:schemeClr>
                </a:solidFill>
              </a:rPr>
              <a:t>Improve speed &amp; efficiency</a:t>
            </a:r>
          </a:p>
          <a:p>
            <a:pPr marL="742950" lvl="1" indent="-285750">
              <a:buFont typeface="Arial"/>
              <a:buChar char="•"/>
            </a:pPr>
            <a:r>
              <a:rPr lang="en-US" dirty="0">
                <a:solidFill>
                  <a:schemeClr val="tx1">
                    <a:lumMod val="65000"/>
                    <a:lumOff val="35000"/>
                  </a:schemeClr>
                </a:solidFill>
              </a:rPr>
              <a:t>Reduce errors</a:t>
            </a:r>
          </a:p>
          <a:p>
            <a:pPr marL="742950" lvl="1" indent="-285750">
              <a:buFont typeface="Arial"/>
              <a:buChar char="•"/>
            </a:pPr>
            <a:r>
              <a:rPr lang="en-US" dirty="0">
                <a:solidFill>
                  <a:schemeClr val="tx1">
                    <a:lumMod val="65000"/>
                    <a:lumOff val="35000"/>
                  </a:schemeClr>
                </a:solidFill>
              </a:rPr>
              <a:t>Allow the business to scale operations without necessitating a linear increase in employee headcount</a:t>
            </a:r>
          </a:p>
          <a:p>
            <a:pPr marL="742950" lvl="1" indent="-285750">
              <a:buFont typeface="Arial"/>
              <a:buChar char="•"/>
            </a:pPr>
            <a:r>
              <a:rPr lang="en-US" dirty="0">
                <a:solidFill>
                  <a:schemeClr val="tx1">
                    <a:lumMod val="65000"/>
                    <a:lumOff val="35000"/>
                  </a:schemeClr>
                </a:solidFill>
              </a:rPr>
              <a:t>Minimize the time that units remain vacant</a:t>
            </a:r>
          </a:p>
          <a:p>
            <a:pPr marL="742950" lvl="1" indent="-285750">
              <a:buFont typeface="Arial"/>
              <a:buChar char="•"/>
            </a:pPr>
            <a:r>
              <a:rPr lang="en-ZA" dirty="0">
                <a:solidFill>
                  <a:schemeClr val="tx1">
                    <a:lumMod val="65000"/>
                    <a:lumOff val="35000"/>
                  </a:schemeClr>
                </a:solidFill>
              </a:rPr>
              <a:t>Improve customer satisfaction - reduce the risk of not cancelling direct debits or returning deposits on time &amp; create a single view of customer</a:t>
            </a:r>
          </a:p>
          <a:p>
            <a:endParaRPr lang="en-US" dirty="0">
              <a:solidFill>
                <a:schemeClr val="tx1">
                  <a:lumMod val="65000"/>
                  <a:lumOff val="35000"/>
                </a:schemeClr>
              </a:solidFill>
            </a:endParaRPr>
          </a:p>
        </p:txBody>
      </p:sp>
    </p:spTree>
    <p:extLst>
      <p:ext uri="{BB962C8B-B14F-4D97-AF65-F5344CB8AC3E}">
        <p14:creationId xmlns:p14="http://schemas.microsoft.com/office/powerpoint/2010/main" val="231860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5DD5A3-E906-487B-ACF4-459BA0EB9764}"/>
              </a:ext>
            </a:extLst>
          </p:cNvPr>
          <p:cNvSpPr>
            <a:spLocks noGrp="1"/>
          </p:cNvSpPr>
          <p:nvPr>
            <p:ph type="body" sz="quarter" idx="11"/>
          </p:nvPr>
        </p:nvSpPr>
        <p:spPr/>
        <p:txBody>
          <a:bodyPr/>
          <a:lstStyle/>
          <a:p>
            <a:r>
              <a:rPr lang="en-US" dirty="0"/>
              <a:t>Vision and Objectives</a:t>
            </a:r>
            <a:endParaRPr lang="en-ZA" dirty="0"/>
          </a:p>
        </p:txBody>
      </p:sp>
      <p:sp>
        <p:nvSpPr>
          <p:cNvPr id="73" name="Text Placeholder 1">
            <a:extLst>
              <a:ext uri="{FF2B5EF4-FFF2-40B4-BE49-F238E27FC236}">
                <a16:creationId xmlns:a16="http://schemas.microsoft.com/office/drawing/2014/main" id="{8C7B80B6-F8E0-40E3-ABF8-8318C79424FE}"/>
              </a:ext>
            </a:extLst>
          </p:cNvPr>
          <p:cNvSpPr txBox="1">
            <a:spLocks/>
          </p:cNvSpPr>
          <p:nvPr/>
        </p:nvSpPr>
        <p:spPr>
          <a:xfrm>
            <a:off x="940445" y="1352743"/>
            <a:ext cx="10442902" cy="1830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1" i="0" u="none" strike="noStrike" kern="1200" cap="none" spc="0" normalizeH="0" baseline="0" noProof="0" dirty="0">
                <a:ln>
                  <a:noFill/>
                </a:ln>
                <a:solidFill>
                  <a:srgbClr val="BCD727"/>
                </a:solidFill>
                <a:effectLst/>
                <a:uLnTx/>
                <a:uFillTx/>
                <a:latin typeface="Proxima Nova Lt" panose="02000506030000020004" pitchFamily="50" charset="0"/>
                <a:ea typeface="+mn-ea"/>
                <a:cs typeface="+mn-cs"/>
              </a:rPr>
              <a:t>Project Vision : </a:t>
            </a:r>
          </a:p>
          <a:p>
            <a:pPr marL="0" marR="0" lvl="0" indent="0" defTabSz="914400" rtl="0" eaLnBrk="1" fontAlgn="auto" latinLnBrk="0" hangingPunct="1">
              <a:lnSpc>
                <a:spcPct val="90000"/>
              </a:lnSpc>
              <a:spcBef>
                <a:spcPts val="1000"/>
              </a:spcBef>
              <a:spcAft>
                <a:spcPts val="0"/>
              </a:spcAft>
              <a:buClrTx/>
              <a:buSzTx/>
              <a:buNone/>
              <a:tabLst/>
              <a:defRPr/>
            </a:pPr>
            <a:r>
              <a:rPr lang="en-US" sz="2000" dirty="0">
                <a:solidFill>
                  <a:schemeClr val="tx1">
                    <a:lumMod val="65000"/>
                    <a:lumOff val="35000"/>
                  </a:schemeClr>
                </a:solidFill>
              </a:rPr>
              <a:t>A centralized, standardized void workflow that tracks the end-to-end void progress, minimizes delays, and provides visibility into upcoming work, expected timelines &amp; responsibilities.</a:t>
            </a:r>
            <a:r>
              <a:rPr lang="en-ZA" sz="2000" dirty="0">
                <a:solidFill>
                  <a:schemeClr val="tx1">
                    <a:lumMod val="65000"/>
                    <a:lumOff val="35000"/>
                  </a:schemeClr>
                </a:solidFill>
              </a:rPr>
              <a:t> </a:t>
            </a:r>
          </a:p>
          <a:p>
            <a:pPr marL="0" marR="0" lvl="0" indent="0" algn="l" defTabSz="914400" rtl="0" eaLnBrk="1" fontAlgn="auto" latinLnBrk="0" hangingPunct="1">
              <a:lnSpc>
                <a:spcPct val="90000"/>
              </a:lnSpc>
              <a:spcBef>
                <a:spcPts val="1000"/>
              </a:spcBef>
              <a:spcAft>
                <a:spcPts val="0"/>
              </a:spcAft>
              <a:buClrTx/>
              <a:buSzTx/>
              <a:buNone/>
              <a:tabLst/>
              <a:defRPr/>
            </a:pPr>
            <a:r>
              <a:rPr lang="en-ZA" sz="2000" dirty="0">
                <a:solidFill>
                  <a:schemeClr val="tx1">
                    <a:lumMod val="65000"/>
                    <a:lumOff val="35000"/>
                  </a:schemeClr>
                </a:solidFill>
              </a:rPr>
              <a:t>The solution will be delivered in increments, providing tangible business value on a regular basis.</a:t>
            </a:r>
          </a:p>
        </p:txBody>
      </p:sp>
      <p:sp>
        <p:nvSpPr>
          <p:cNvPr id="30" name="Flowchart: Connector 29">
            <a:extLst>
              <a:ext uri="{FF2B5EF4-FFF2-40B4-BE49-F238E27FC236}">
                <a16:creationId xmlns:a16="http://schemas.microsoft.com/office/drawing/2014/main" id="{89C0F108-7514-4D42-A17E-BA2EADD56C7C}"/>
              </a:ext>
            </a:extLst>
          </p:cNvPr>
          <p:cNvSpPr/>
          <p:nvPr/>
        </p:nvSpPr>
        <p:spPr>
          <a:xfrm>
            <a:off x="739446"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Measure Targets, Timeframes &amp; KPIs</a:t>
            </a:r>
            <a:endParaRPr lang="en-ZA" sz="1400"/>
          </a:p>
        </p:txBody>
      </p:sp>
      <p:sp>
        <p:nvSpPr>
          <p:cNvPr id="31" name="Flowchart: Connector 30">
            <a:extLst>
              <a:ext uri="{FF2B5EF4-FFF2-40B4-BE49-F238E27FC236}">
                <a16:creationId xmlns:a16="http://schemas.microsoft.com/office/drawing/2014/main" id="{3AF94861-60E5-4EEB-9D82-034AF301D936}"/>
              </a:ext>
            </a:extLst>
          </p:cNvPr>
          <p:cNvSpPr/>
          <p:nvPr/>
        </p:nvSpPr>
        <p:spPr>
          <a:xfrm>
            <a:off x="2307230"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Visibility into Progress, Delays &amp; Forecasted Completion</a:t>
            </a:r>
          </a:p>
        </p:txBody>
      </p:sp>
      <p:sp>
        <p:nvSpPr>
          <p:cNvPr id="32" name="Flowchart: Connector 31">
            <a:extLst>
              <a:ext uri="{FF2B5EF4-FFF2-40B4-BE49-F238E27FC236}">
                <a16:creationId xmlns:a16="http://schemas.microsoft.com/office/drawing/2014/main" id="{C7708346-8824-40A2-A2EA-C3576E08B61B}"/>
              </a:ext>
            </a:extLst>
          </p:cNvPr>
          <p:cNvSpPr/>
          <p:nvPr/>
        </p:nvSpPr>
        <p:spPr>
          <a:xfrm>
            <a:off x="3875014"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Visibility into Team Workload</a:t>
            </a:r>
            <a:endParaRPr lang="en-ZA" sz="1400"/>
          </a:p>
        </p:txBody>
      </p:sp>
      <p:sp>
        <p:nvSpPr>
          <p:cNvPr id="36" name="Text Placeholder 1">
            <a:extLst>
              <a:ext uri="{FF2B5EF4-FFF2-40B4-BE49-F238E27FC236}">
                <a16:creationId xmlns:a16="http://schemas.microsoft.com/office/drawing/2014/main" id="{BE8B4CEC-8EFE-472A-973D-A215A8C46158}"/>
              </a:ext>
            </a:extLst>
          </p:cNvPr>
          <p:cNvSpPr txBox="1">
            <a:spLocks/>
          </p:cNvSpPr>
          <p:nvPr/>
        </p:nvSpPr>
        <p:spPr>
          <a:xfrm>
            <a:off x="940444" y="3353685"/>
            <a:ext cx="10943745" cy="451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1" i="0" u="none" strike="noStrike" kern="1200" cap="none" spc="0" normalizeH="0" baseline="0" noProof="0">
                <a:ln>
                  <a:noFill/>
                </a:ln>
                <a:solidFill>
                  <a:srgbClr val="BCD727"/>
                </a:solidFill>
                <a:effectLst/>
                <a:uLnTx/>
                <a:uFillTx/>
                <a:latin typeface="Proxima Nova Lt" panose="02000506030000020004" pitchFamily="50" charset="0"/>
                <a:ea typeface="+mn-ea"/>
                <a:cs typeface="+mn-cs"/>
              </a:rPr>
              <a:t>Key Objectives : </a:t>
            </a:r>
          </a:p>
        </p:txBody>
      </p:sp>
      <p:sp>
        <p:nvSpPr>
          <p:cNvPr id="3" name="Flowchart: Connector 2">
            <a:extLst>
              <a:ext uri="{FF2B5EF4-FFF2-40B4-BE49-F238E27FC236}">
                <a16:creationId xmlns:a16="http://schemas.microsoft.com/office/drawing/2014/main" id="{39469DCF-EE36-6081-95B9-ABA1A0B01417}"/>
              </a:ext>
            </a:extLst>
          </p:cNvPr>
          <p:cNvSpPr/>
          <p:nvPr/>
        </p:nvSpPr>
        <p:spPr>
          <a:xfrm>
            <a:off x="5442798"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endParaRPr lang="en-GB" sz="1350"/>
          </a:p>
        </p:txBody>
      </p:sp>
      <p:sp>
        <p:nvSpPr>
          <p:cNvPr id="33" name="Flowchart: Connector 32">
            <a:extLst>
              <a:ext uri="{FF2B5EF4-FFF2-40B4-BE49-F238E27FC236}">
                <a16:creationId xmlns:a16="http://schemas.microsoft.com/office/drawing/2014/main" id="{EBD0486B-1B71-4E7C-B7FE-3C3B4B7F06C9}"/>
              </a:ext>
            </a:extLst>
          </p:cNvPr>
          <p:cNvSpPr/>
          <p:nvPr/>
        </p:nvSpPr>
        <p:spPr>
          <a:xfrm>
            <a:off x="7010582"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1400"/>
              <a:t>Standardise Process while Allowing for Flexibility</a:t>
            </a:r>
          </a:p>
        </p:txBody>
      </p:sp>
      <p:sp>
        <p:nvSpPr>
          <p:cNvPr id="2" name="Flowchart: Connector 1">
            <a:extLst>
              <a:ext uri="{FF2B5EF4-FFF2-40B4-BE49-F238E27FC236}">
                <a16:creationId xmlns:a16="http://schemas.microsoft.com/office/drawing/2014/main" id="{407A71B3-13B5-1029-449B-0CCE72FC0F7D}"/>
              </a:ext>
            </a:extLst>
          </p:cNvPr>
          <p:cNvSpPr/>
          <p:nvPr/>
        </p:nvSpPr>
        <p:spPr>
          <a:xfrm>
            <a:off x="8578366"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1400"/>
              <a:t>Automate Notifications to Internal Teams</a:t>
            </a:r>
          </a:p>
        </p:txBody>
      </p:sp>
      <p:sp>
        <p:nvSpPr>
          <p:cNvPr id="34" name="Flowchart: Connector 33">
            <a:extLst>
              <a:ext uri="{FF2B5EF4-FFF2-40B4-BE49-F238E27FC236}">
                <a16:creationId xmlns:a16="http://schemas.microsoft.com/office/drawing/2014/main" id="{E3E4FAEC-5C16-4612-9ABC-043630BFFCCE}"/>
              </a:ext>
            </a:extLst>
          </p:cNvPr>
          <p:cNvSpPr/>
          <p:nvPr/>
        </p:nvSpPr>
        <p:spPr>
          <a:xfrm>
            <a:off x="10146150"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solidFill>
                  <a:schemeClr val="bg1"/>
                </a:solidFill>
              </a:rPr>
              <a:t>Move Towards Single View of Customer &amp; Property</a:t>
            </a:r>
            <a:endParaRPr lang="en-ZA" sz="1400">
              <a:solidFill>
                <a:schemeClr val="bg1"/>
              </a:solidFill>
            </a:endParaRPr>
          </a:p>
        </p:txBody>
      </p:sp>
      <p:sp>
        <p:nvSpPr>
          <p:cNvPr id="4" name="TextBox 3">
            <a:extLst>
              <a:ext uri="{FF2B5EF4-FFF2-40B4-BE49-F238E27FC236}">
                <a16:creationId xmlns:a16="http://schemas.microsoft.com/office/drawing/2014/main" id="{AC15D726-90FB-41D6-7E83-F515FD131D5D}"/>
              </a:ext>
            </a:extLst>
          </p:cNvPr>
          <p:cNvSpPr txBox="1"/>
          <p:nvPr/>
        </p:nvSpPr>
        <p:spPr>
          <a:xfrm>
            <a:off x="5442798" y="4519671"/>
            <a:ext cx="1671559" cy="47565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GB" sz="1400">
                <a:solidFill>
                  <a:schemeClr val="bg1"/>
                </a:solidFill>
              </a:rPr>
              <a:t>Clear Responsibility</a:t>
            </a:r>
          </a:p>
        </p:txBody>
      </p:sp>
    </p:spTree>
    <p:extLst>
      <p:ext uri="{BB962C8B-B14F-4D97-AF65-F5344CB8AC3E}">
        <p14:creationId xmlns:p14="http://schemas.microsoft.com/office/powerpoint/2010/main" val="41925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Context Diagram</a:t>
            </a:r>
            <a:endParaRPr lang="en-ZA"/>
          </a:p>
        </p:txBody>
      </p:sp>
      <p:pic>
        <p:nvPicPr>
          <p:cNvPr id="6" name="Picture 5">
            <a:extLst>
              <a:ext uri="{FF2B5EF4-FFF2-40B4-BE49-F238E27FC236}">
                <a16:creationId xmlns:a16="http://schemas.microsoft.com/office/drawing/2014/main" id="{696787D1-A9AF-9135-1355-FDD9E6DE2260}"/>
              </a:ext>
            </a:extLst>
          </p:cNvPr>
          <p:cNvPicPr>
            <a:picLocks noChangeAspect="1"/>
          </p:cNvPicPr>
          <p:nvPr/>
        </p:nvPicPr>
        <p:blipFill>
          <a:blip r:embed="rId2"/>
          <a:stretch>
            <a:fillRect/>
          </a:stretch>
        </p:blipFill>
        <p:spPr>
          <a:xfrm>
            <a:off x="1773807" y="241428"/>
            <a:ext cx="9182100" cy="6250271"/>
          </a:xfrm>
          <a:prstGeom prst="rect">
            <a:avLst/>
          </a:prstGeom>
        </p:spPr>
      </p:pic>
    </p:spTree>
    <p:extLst>
      <p:ext uri="{BB962C8B-B14F-4D97-AF65-F5344CB8AC3E}">
        <p14:creationId xmlns:p14="http://schemas.microsoft.com/office/powerpoint/2010/main" val="132889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Future-State Process: </a:t>
            </a:r>
            <a:r>
              <a:rPr lang="en-US" sz="2000"/>
              <a:t>High Level Tenant Lifecycle &amp; Data Flow </a:t>
            </a:r>
            <a:endParaRPr lang="en-ZA" sz="2000"/>
          </a:p>
        </p:txBody>
      </p:sp>
      <p:pic>
        <p:nvPicPr>
          <p:cNvPr id="10" name="Picture 9">
            <a:extLst>
              <a:ext uri="{FF2B5EF4-FFF2-40B4-BE49-F238E27FC236}">
                <a16:creationId xmlns:a16="http://schemas.microsoft.com/office/drawing/2014/main" id="{A4CB8B72-2D5C-38FF-7662-C0268B290FAB}"/>
              </a:ext>
            </a:extLst>
          </p:cNvPr>
          <p:cNvPicPr>
            <a:picLocks noChangeAspect="1"/>
          </p:cNvPicPr>
          <p:nvPr/>
        </p:nvPicPr>
        <p:blipFill rotWithShape="1">
          <a:blip r:embed="rId2"/>
          <a:srcRect l="14988"/>
          <a:stretch/>
        </p:blipFill>
        <p:spPr>
          <a:xfrm>
            <a:off x="2658831" y="1015463"/>
            <a:ext cx="8085369" cy="5626215"/>
          </a:xfrm>
          <a:prstGeom prst="rect">
            <a:avLst/>
          </a:prstGeom>
        </p:spPr>
      </p:pic>
      <p:pic>
        <p:nvPicPr>
          <p:cNvPr id="11" name="Picture 10">
            <a:extLst>
              <a:ext uri="{FF2B5EF4-FFF2-40B4-BE49-F238E27FC236}">
                <a16:creationId xmlns:a16="http://schemas.microsoft.com/office/drawing/2014/main" id="{4D9BD804-806C-B457-4F93-E36B87EC97FC}"/>
              </a:ext>
            </a:extLst>
          </p:cNvPr>
          <p:cNvPicPr>
            <a:picLocks noChangeAspect="1"/>
          </p:cNvPicPr>
          <p:nvPr/>
        </p:nvPicPr>
        <p:blipFill rotWithShape="1">
          <a:blip r:embed="rId2"/>
          <a:srcRect t="23339" r="86915" b="29667"/>
          <a:stretch/>
        </p:blipFill>
        <p:spPr>
          <a:xfrm>
            <a:off x="953145" y="1070231"/>
            <a:ext cx="1327027" cy="2819400"/>
          </a:xfrm>
          <a:prstGeom prst="rect">
            <a:avLst/>
          </a:prstGeom>
        </p:spPr>
      </p:pic>
    </p:spTree>
    <p:extLst>
      <p:ext uri="{BB962C8B-B14F-4D97-AF65-F5344CB8AC3E}">
        <p14:creationId xmlns:p14="http://schemas.microsoft.com/office/powerpoint/2010/main" val="3178771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dirty="0">
                <a:latin typeface="Proxima Nova Lt"/>
              </a:rPr>
              <a:t>Proof of Concept</a:t>
            </a:r>
            <a:endParaRPr lang="en-US" dirty="0"/>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C4A91876-A80E-B968-BBD4-AA9D1FAE06E4}"/>
              </a:ext>
            </a:extLst>
          </p:cNvPr>
          <p:cNvPicPr>
            <a:picLocks noChangeAspect="1"/>
          </p:cNvPicPr>
          <p:nvPr/>
        </p:nvPicPr>
        <p:blipFill>
          <a:blip r:embed="rId4"/>
          <a:stretch>
            <a:fillRect/>
          </a:stretch>
        </p:blipFill>
        <p:spPr>
          <a:xfrm>
            <a:off x="2470417" y="1607330"/>
            <a:ext cx="6815737" cy="4283675"/>
          </a:xfrm>
          <a:prstGeom prst="rect">
            <a:avLst/>
          </a:prstGeom>
        </p:spPr>
      </p:pic>
      <p:sp>
        <p:nvSpPr>
          <p:cNvPr id="8" name="Speech Bubble: Rectangle with Corners Rounded 7">
            <a:extLst>
              <a:ext uri="{FF2B5EF4-FFF2-40B4-BE49-F238E27FC236}">
                <a16:creationId xmlns:a16="http://schemas.microsoft.com/office/drawing/2014/main" id="{74B6D8BD-5889-7B2F-22EF-E2A7DB352D93}"/>
              </a:ext>
            </a:extLst>
          </p:cNvPr>
          <p:cNvSpPr/>
          <p:nvPr/>
        </p:nvSpPr>
        <p:spPr>
          <a:xfrm>
            <a:off x="8568126" y="2561418"/>
            <a:ext cx="1988022" cy="1096182"/>
          </a:xfrm>
          <a:prstGeom prst="wedgeRoundRectCallout">
            <a:avLst>
              <a:gd name="adj1" fmla="val -81847"/>
              <a:gd name="adj2" fmla="val 35768"/>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t>Initiate a new void from the relevant Tenancy</a:t>
            </a:r>
            <a:endParaRPr lang="en-US" sz="1600"/>
          </a:p>
        </p:txBody>
      </p:sp>
      <p:sp>
        <p:nvSpPr>
          <p:cNvPr id="4" name="Rounded Rectangle 3">
            <a:extLst>
              <a:ext uri="{FF2B5EF4-FFF2-40B4-BE49-F238E27FC236}">
                <a16:creationId xmlns:a16="http://schemas.microsoft.com/office/drawing/2014/main" id="{F402FAB6-3EAD-2BA3-585D-A30B621655E4}"/>
              </a:ext>
            </a:extLst>
          </p:cNvPr>
          <p:cNvSpPr/>
          <p:nvPr/>
        </p:nvSpPr>
        <p:spPr>
          <a:xfrm>
            <a:off x="2714325" y="1848050"/>
            <a:ext cx="558265" cy="125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 Client</a:t>
            </a:r>
          </a:p>
        </p:txBody>
      </p:sp>
    </p:spTree>
    <p:extLst>
      <p:ext uri="{BB962C8B-B14F-4D97-AF65-F5344CB8AC3E}">
        <p14:creationId xmlns:p14="http://schemas.microsoft.com/office/powerpoint/2010/main" val="188426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5" name="Picture 5" descr="Graphical user interface, application, table&#10;&#10;Description automatically generated">
            <a:extLst>
              <a:ext uri="{FF2B5EF4-FFF2-40B4-BE49-F238E27FC236}">
                <a16:creationId xmlns:a16="http://schemas.microsoft.com/office/drawing/2014/main" id="{D252ADFF-A07F-FA50-4D7C-263658AA407A}"/>
              </a:ext>
            </a:extLst>
          </p:cNvPr>
          <p:cNvPicPr>
            <a:picLocks noChangeAspect="1"/>
          </p:cNvPicPr>
          <p:nvPr/>
        </p:nvPicPr>
        <p:blipFill>
          <a:blip r:embed="rId3"/>
          <a:stretch>
            <a:fillRect/>
          </a:stretch>
        </p:blipFill>
        <p:spPr>
          <a:xfrm>
            <a:off x="2504074" y="1615626"/>
            <a:ext cx="6758107" cy="4254276"/>
          </a:xfrm>
          <a:prstGeom prst="rect">
            <a:avLst/>
          </a:prstGeom>
        </p:spPr>
      </p:pic>
      <p:sp>
        <p:nvSpPr>
          <p:cNvPr id="4" name="Speech Bubble: Rectangle with Corners Rounded 3">
            <a:extLst>
              <a:ext uri="{FF2B5EF4-FFF2-40B4-BE49-F238E27FC236}">
                <a16:creationId xmlns:a16="http://schemas.microsoft.com/office/drawing/2014/main" id="{C180858B-3C17-64D1-5C95-03E1F220DB61}"/>
              </a:ext>
            </a:extLst>
          </p:cNvPr>
          <p:cNvSpPr/>
          <p:nvPr/>
        </p:nvSpPr>
        <p:spPr>
          <a:xfrm>
            <a:off x="4856285" y="3046444"/>
            <a:ext cx="2206988" cy="746449"/>
          </a:xfrm>
          <a:prstGeom prst="wedgeRoundRectCallout">
            <a:avLst>
              <a:gd name="adj1" fmla="val -33988"/>
              <a:gd name="adj2" fmla="val 78619"/>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Phases with projected start &amp; end dates</a:t>
            </a:r>
          </a:p>
        </p:txBody>
      </p:sp>
      <p:sp>
        <p:nvSpPr>
          <p:cNvPr id="6" name="Rounded Rectangle 5">
            <a:extLst>
              <a:ext uri="{FF2B5EF4-FFF2-40B4-BE49-F238E27FC236}">
                <a16:creationId xmlns:a16="http://schemas.microsoft.com/office/drawing/2014/main" id="{60686B99-C48A-F228-11C2-F13647290552}"/>
              </a:ext>
            </a:extLst>
          </p:cNvPr>
          <p:cNvSpPr/>
          <p:nvPr/>
        </p:nvSpPr>
        <p:spPr>
          <a:xfrm>
            <a:off x="2733575" y="1886551"/>
            <a:ext cx="558265" cy="125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CRE Client</a:t>
            </a:r>
          </a:p>
        </p:txBody>
      </p:sp>
      <p:sp>
        <p:nvSpPr>
          <p:cNvPr id="7" name="Speech Bubble: Rectangle with Corners Rounded 4">
            <a:extLst>
              <a:ext uri="{FF2B5EF4-FFF2-40B4-BE49-F238E27FC236}">
                <a16:creationId xmlns:a16="http://schemas.microsoft.com/office/drawing/2014/main" id="{A8A8A10C-283F-ED64-26D5-2BF8F8548FDD}"/>
              </a:ext>
            </a:extLst>
          </p:cNvPr>
          <p:cNvSpPr/>
          <p:nvPr/>
        </p:nvSpPr>
        <p:spPr>
          <a:xfrm>
            <a:off x="9415484" y="3168711"/>
            <a:ext cx="1732870" cy="1622077"/>
          </a:xfrm>
          <a:prstGeom prst="wedgeRoundRectCallout">
            <a:avLst>
              <a:gd name="adj1" fmla="val -70001"/>
              <a:gd name="adj2" fmla="val 3122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Tasks created with due dates based on void start &amp; future vacant date</a:t>
            </a:r>
          </a:p>
        </p:txBody>
      </p:sp>
      <p:sp>
        <p:nvSpPr>
          <p:cNvPr id="8" name="Speech Bubble: Rectangle with Corners Rounded 7">
            <a:extLst>
              <a:ext uri="{FF2B5EF4-FFF2-40B4-BE49-F238E27FC236}">
                <a16:creationId xmlns:a16="http://schemas.microsoft.com/office/drawing/2014/main" id="{6610B4F0-1632-AA96-6AF6-17DE0B5E21B0}"/>
              </a:ext>
            </a:extLst>
          </p:cNvPr>
          <p:cNvSpPr/>
          <p:nvPr/>
        </p:nvSpPr>
        <p:spPr>
          <a:xfrm>
            <a:off x="605495" y="1652229"/>
            <a:ext cx="1688366" cy="2140664"/>
          </a:xfrm>
          <a:prstGeom prst="wedgeRoundRectCallout">
            <a:avLst>
              <a:gd name="adj1" fmla="val 67993"/>
              <a:gd name="adj2" fmla="val -2317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Void record creates single source of truth for collaboration &amp; tracking of all void activities</a:t>
            </a:r>
          </a:p>
        </p:txBody>
      </p:sp>
    </p:spTree>
    <p:extLst>
      <p:ext uri="{BB962C8B-B14F-4D97-AF65-F5344CB8AC3E}">
        <p14:creationId xmlns:p14="http://schemas.microsoft.com/office/powerpoint/2010/main" val="302904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Proposed Roadmap</a:t>
            </a:r>
            <a:endParaRPr lang="en-US">
              <a:highlight>
                <a:srgbClr val="00FF00"/>
              </a:highlight>
            </a:endParaRPr>
          </a:p>
        </p:txBody>
      </p:sp>
      <p:sp>
        <p:nvSpPr>
          <p:cNvPr id="7" name="Arrow: Chevron 6">
            <a:extLst>
              <a:ext uri="{FF2B5EF4-FFF2-40B4-BE49-F238E27FC236}">
                <a16:creationId xmlns:a16="http://schemas.microsoft.com/office/drawing/2014/main" id="{718D3215-D6BD-81CB-78E2-69DE158B2876}"/>
              </a:ext>
            </a:extLst>
          </p:cNvPr>
          <p:cNvSpPr/>
          <p:nvPr/>
        </p:nvSpPr>
        <p:spPr>
          <a:xfrm>
            <a:off x="879970" y="1303507"/>
            <a:ext cx="4268101" cy="514989"/>
          </a:xfrm>
          <a:prstGeom prst="chevron">
            <a:avLst>
              <a:gd name="adj" fmla="val 26234"/>
            </a:avLst>
          </a:prstGeom>
          <a:solidFill>
            <a:schemeClr val="bg2">
              <a:lumMod val="5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solidFill>
                <a:schemeClr val="tx2">
                  <a:lumMod val="75000"/>
                </a:schemeClr>
              </a:solidFill>
            </a:endParaRPr>
          </a:p>
        </p:txBody>
      </p:sp>
      <p:sp>
        <p:nvSpPr>
          <p:cNvPr id="8" name="TextBox 3">
            <a:extLst>
              <a:ext uri="{FF2B5EF4-FFF2-40B4-BE49-F238E27FC236}">
                <a16:creationId xmlns:a16="http://schemas.microsoft.com/office/drawing/2014/main" id="{156263D0-620E-4E73-2196-AD897E424051}"/>
              </a:ext>
            </a:extLst>
          </p:cNvPr>
          <p:cNvSpPr txBox="1"/>
          <p:nvPr/>
        </p:nvSpPr>
        <p:spPr>
          <a:xfrm>
            <a:off x="879969" y="1376335"/>
            <a:ext cx="3769371"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a:rPr>
              <a:t>Release 1</a:t>
            </a:r>
            <a:endParaRPr lang="en-US">
              <a:solidFill>
                <a:schemeClr val="bg1"/>
              </a:solidFill>
              <a:latin typeface="Proxima Nova Lt" panose="02000506030000020004" pitchFamily="50" charset="0"/>
            </a:endParaRPr>
          </a:p>
        </p:txBody>
      </p:sp>
      <p:sp>
        <p:nvSpPr>
          <p:cNvPr id="9" name="Arrow: Chevron 8">
            <a:extLst>
              <a:ext uri="{FF2B5EF4-FFF2-40B4-BE49-F238E27FC236}">
                <a16:creationId xmlns:a16="http://schemas.microsoft.com/office/drawing/2014/main" id="{1CF6DCA2-EB34-E6A1-9D7C-B3AEB21CDD67}"/>
              </a:ext>
            </a:extLst>
          </p:cNvPr>
          <p:cNvSpPr/>
          <p:nvPr/>
        </p:nvSpPr>
        <p:spPr>
          <a:xfrm>
            <a:off x="5093270" y="1303507"/>
            <a:ext cx="6734142" cy="514989"/>
          </a:xfrm>
          <a:prstGeom prst="chevron">
            <a:avLst>
              <a:gd name="adj" fmla="val 2623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2">
                  <a:lumMod val="40000"/>
                  <a:lumOff val="60000"/>
                </a:schemeClr>
              </a:solidFill>
            </a:endParaRPr>
          </a:p>
        </p:txBody>
      </p:sp>
      <p:sp>
        <p:nvSpPr>
          <p:cNvPr id="10" name="TextBox 3">
            <a:extLst>
              <a:ext uri="{FF2B5EF4-FFF2-40B4-BE49-F238E27FC236}">
                <a16:creationId xmlns:a16="http://schemas.microsoft.com/office/drawing/2014/main" id="{F4409ADA-057A-AAC1-2DAB-2CBE76D77F08}"/>
              </a:ext>
            </a:extLst>
          </p:cNvPr>
          <p:cNvSpPr txBox="1"/>
          <p:nvPr/>
        </p:nvSpPr>
        <p:spPr>
          <a:xfrm>
            <a:off x="5178763" y="1376335"/>
            <a:ext cx="5960020"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a:rPr>
              <a:t>Future</a:t>
            </a:r>
            <a:endParaRPr lang="en-US">
              <a:solidFill>
                <a:schemeClr val="bg1"/>
              </a:solidFill>
              <a:latin typeface="Proxima Nova Lt" panose="02000506030000020004" pitchFamily="50" charset="0"/>
            </a:endParaRPr>
          </a:p>
        </p:txBody>
      </p:sp>
      <p:sp>
        <p:nvSpPr>
          <p:cNvPr id="16" name="Rectangle 15">
            <a:extLst>
              <a:ext uri="{FF2B5EF4-FFF2-40B4-BE49-F238E27FC236}">
                <a16:creationId xmlns:a16="http://schemas.microsoft.com/office/drawing/2014/main" id="{45AE3948-F3B5-0B08-2432-3B797380AFEA}"/>
              </a:ext>
            </a:extLst>
          </p:cNvPr>
          <p:cNvSpPr/>
          <p:nvPr/>
        </p:nvSpPr>
        <p:spPr>
          <a:xfrm>
            <a:off x="879969" y="1898560"/>
            <a:ext cx="4143426" cy="341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7" name="Text Placeholder 3">
            <a:extLst>
              <a:ext uri="{FF2B5EF4-FFF2-40B4-BE49-F238E27FC236}">
                <a16:creationId xmlns:a16="http://schemas.microsoft.com/office/drawing/2014/main" id="{DB6BC475-499C-C01E-DDEE-36D97BD7C548}"/>
              </a:ext>
            </a:extLst>
          </p:cNvPr>
          <p:cNvSpPr txBox="1">
            <a:spLocks/>
          </p:cNvSpPr>
          <p:nvPr/>
        </p:nvSpPr>
        <p:spPr>
          <a:xfrm>
            <a:off x="979961" y="2009598"/>
            <a:ext cx="3918931" cy="30389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a:rPr>
              <a:t>Create &amp; Complete End-to-End Void Workflow</a:t>
            </a:r>
          </a:p>
          <a:p>
            <a:pPr>
              <a:buClr>
                <a:schemeClr val="accent6"/>
              </a:buClr>
            </a:pPr>
            <a:r>
              <a:rPr lang="en-ZA" sz="1200">
                <a:solidFill>
                  <a:schemeClr val="bg2"/>
                </a:solidFill>
                <a:latin typeface="Proxima Nova Lt"/>
              </a:rPr>
              <a:t>Calculating &amp; </a:t>
            </a:r>
            <a:r>
              <a:rPr lang="en-US" sz="1200">
                <a:solidFill>
                  <a:schemeClr val="bg2"/>
                </a:solidFill>
                <a:latin typeface="Proxima Nova Lt"/>
              </a:rPr>
              <a:t>Revising Estimated Timelines</a:t>
            </a:r>
          </a:p>
          <a:p>
            <a:pPr>
              <a:buClr>
                <a:schemeClr val="accent6"/>
              </a:buClr>
            </a:pPr>
            <a:r>
              <a:rPr lang="en-ZA" sz="1200">
                <a:solidFill>
                  <a:schemeClr val="bg2"/>
                </a:solidFill>
                <a:latin typeface="Proxima Nova Lt"/>
              </a:rPr>
              <a:t>Update Salesforce Unit </a:t>
            </a:r>
          </a:p>
          <a:p>
            <a:pPr>
              <a:buClr>
                <a:schemeClr val="accent6"/>
              </a:buClr>
            </a:pPr>
            <a:r>
              <a:rPr lang="en-ZA" sz="1200">
                <a:solidFill>
                  <a:schemeClr val="bg2"/>
                </a:solidFill>
                <a:latin typeface="Proxima Nova Lt"/>
              </a:rPr>
              <a:t>User/Team Task Lists</a:t>
            </a:r>
          </a:p>
          <a:p>
            <a:pPr>
              <a:buClr>
                <a:schemeClr val="accent6"/>
              </a:buClr>
            </a:pPr>
            <a:r>
              <a:rPr lang="en-ZA" sz="1200">
                <a:solidFill>
                  <a:schemeClr val="bg2"/>
                </a:solidFill>
                <a:latin typeface="Proxima Nova Lt"/>
              </a:rPr>
              <a:t>Dashboards - KPIs &amp; Voids Behind Schedule</a:t>
            </a:r>
          </a:p>
          <a:p>
            <a:pPr>
              <a:buClr>
                <a:schemeClr val="accent6"/>
              </a:buClr>
            </a:pPr>
            <a:r>
              <a:rPr lang="en-ZA" sz="1200">
                <a:solidFill>
                  <a:schemeClr val="bg2"/>
                </a:solidFill>
                <a:latin typeface="Proxima Nova Lt"/>
              </a:rPr>
              <a:t>See Voids by Unit &amp; Building</a:t>
            </a:r>
          </a:p>
          <a:p>
            <a:pPr>
              <a:buClr>
                <a:schemeClr val="accent6"/>
              </a:buClr>
            </a:pPr>
            <a:r>
              <a:rPr lang="en-ZA" sz="1200">
                <a:solidFill>
                  <a:schemeClr val="bg2"/>
                </a:solidFill>
                <a:latin typeface="Proxima Nova Lt"/>
              </a:rPr>
              <a:t>Property Calendar of Onsite Void Tasks</a:t>
            </a:r>
          </a:p>
          <a:p>
            <a:pPr>
              <a:buClr>
                <a:schemeClr val="accent6"/>
              </a:buClr>
            </a:pPr>
            <a:r>
              <a:rPr lang="en-ZA" sz="1200">
                <a:solidFill>
                  <a:schemeClr val="bg2"/>
                </a:solidFill>
                <a:latin typeface="Proxima Nova Lt"/>
              </a:rPr>
              <a:t>Upload Void Documents </a:t>
            </a:r>
            <a:endParaRPr lang="en-ZA" sz="1200">
              <a:solidFill>
                <a:schemeClr val="bg2"/>
              </a:solidFill>
              <a:latin typeface="Proxima Nova Lt" panose="02000506030000020004" pitchFamily="50" charset="0"/>
            </a:endParaRPr>
          </a:p>
          <a:p>
            <a:pPr>
              <a:buClr>
                <a:schemeClr val="accent6"/>
              </a:buClr>
            </a:pPr>
            <a:r>
              <a:rPr lang="en-ZA" sz="1200">
                <a:solidFill>
                  <a:schemeClr val="bg2"/>
                </a:solidFill>
                <a:latin typeface="Proxima Nova Lt"/>
              </a:rPr>
              <a:t>Audit History</a:t>
            </a:r>
          </a:p>
          <a:p>
            <a:pPr>
              <a:buClr>
                <a:schemeClr val="accent6"/>
              </a:buClr>
            </a:pPr>
            <a:r>
              <a:rPr lang="en-ZA" sz="1200">
                <a:solidFill>
                  <a:schemeClr val="bg2"/>
                </a:solidFill>
                <a:ea typeface="+mn-lt"/>
                <a:cs typeface="+mn-lt"/>
              </a:rPr>
              <a:t>Replace Internal Notification Emails</a:t>
            </a:r>
            <a:endParaRPr lang="en-ZA" sz="1200">
              <a:solidFill>
                <a:schemeClr val="bg2"/>
              </a:solidFill>
              <a:latin typeface="Proxima Nova Lt" panose="02000506030000020004" pitchFamily="50" charset="0"/>
            </a:endParaRPr>
          </a:p>
          <a:p>
            <a:pPr>
              <a:buClr>
                <a:schemeClr val="accent6"/>
              </a:buClr>
            </a:pPr>
            <a:endParaRPr lang="en-ZA" sz="1200">
              <a:solidFill>
                <a:schemeClr val="bg2"/>
              </a:solidFill>
              <a:latin typeface="Proxima Nova Lt" panose="02000506030000020004" pitchFamily="50" charset="0"/>
            </a:endParaRPr>
          </a:p>
          <a:p>
            <a:pPr>
              <a:buClr>
                <a:schemeClr val="accent6"/>
              </a:buClr>
            </a:pPr>
            <a:endParaRPr lang="en-ZA"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20" name="Rectangle 19">
            <a:extLst>
              <a:ext uri="{FF2B5EF4-FFF2-40B4-BE49-F238E27FC236}">
                <a16:creationId xmlns:a16="http://schemas.microsoft.com/office/drawing/2014/main" id="{8617A52A-6C2A-0F95-03E2-3AC3094E6460}"/>
              </a:ext>
            </a:extLst>
          </p:cNvPr>
          <p:cNvSpPr/>
          <p:nvPr/>
        </p:nvSpPr>
        <p:spPr>
          <a:xfrm>
            <a:off x="5089108" y="1898560"/>
            <a:ext cx="6614137" cy="341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26" name="Group 25">
            <a:extLst>
              <a:ext uri="{FF2B5EF4-FFF2-40B4-BE49-F238E27FC236}">
                <a16:creationId xmlns:a16="http://schemas.microsoft.com/office/drawing/2014/main" id="{A5428702-4D44-52DF-E5E3-25F40AAB0B66}"/>
              </a:ext>
            </a:extLst>
          </p:cNvPr>
          <p:cNvGrpSpPr/>
          <p:nvPr/>
        </p:nvGrpSpPr>
        <p:grpSpPr>
          <a:xfrm>
            <a:off x="682516" y="5397162"/>
            <a:ext cx="4433665" cy="901738"/>
            <a:chOff x="683966" y="5645260"/>
            <a:chExt cx="4433665" cy="901738"/>
          </a:xfrm>
        </p:grpSpPr>
        <p:cxnSp>
          <p:nvCxnSpPr>
            <p:cNvPr id="42" name="Straight Connector 41" title="q lines">
              <a:extLst>
                <a:ext uri="{FF2B5EF4-FFF2-40B4-BE49-F238E27FC236}">
                  <a16:creationId xmlns:a16="http://schemas.microsoft.com/office/drawing/2014/main" id="{8E890C09-58D3-2A57-C65B-A55B04120205}"/>
                </a:ext>
              </a:extLst>
            </p:cNvPr>
            <p:cNvCxnSpPr>
              <a:cxnSpLocks/>
            </p:cNvCxnSpPr>
            <p:nvPr/>
          </p:nvCxnSpPr>
          <p:spPr>
            <a:xfrm>
              <a:off x="967839" y="5871644"/>
              <a:ext cx="0" cy="26971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title="q lines">
              <a:extLst>
                <a:ext uri="{FF2B5EF4-FFF2-40B4-BE49-F238E27FC236}">
                  <a16:creationId xmlns:a16="http://schemas.microsoft.com/office/drawing/2014/main" id="{B6AF21F3-86EC-3DC9-0528-0F86AAE6A7B6}"/>
                </a:ext>
              </a:extLst>
            </p:cNvPr>
            <p:cNvCxnSpPr>
              <a:cxnSpLocks/>
            </p:cNvCxnSpPr>
            <p:nvPr/>
          </p:nvCxnSpPr>
          <p:spPr>
            <a:xfrm>
              <a:off x="4898892" y="5871353"/>
              <a:ext cx="0" cy="26971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9" name="Rectangle: Rounded Corners 38" title="Year Bar">
              <a:extLst>
                <a:ext uri="{FF2B5EF4-FFF2-40B4-BE49-F238E27FC236}">
                  <a16:creationId xmlns:a16="http://schemas.microsoft.com/office/drawing/2014/main" id="{AA6AF43A-C2A7-5B65-63F0-E8EAFBEDDFCC}"/>
                </a:ext>
              </a:extLst>
            </p:cNvPr>
            <p:cNvSpPr/>
            <p:nvPr/>
          </p:nvSpPr>
          <p:spPr>
            <a:xfrm>
              <a:off x="879971" y="5652550"/>
              <a:ext cx="4109148" cy="2436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Oval 40">
              <a:extLst>
                <a:ext uri="{FF2B5EF4-FFF2-40B4-BE49-F238E27FC236}">
                  <a16:creationId xmlns:a16="http://schemas.microsoft.com/office/drawing/2014/main" id="{31FD65C7-16C4-7FCF-30E9-E7C4357DDA47}"/>
                </a:ext>
              </a:extLst>
            </p:cNvPr>
            <p:cNvSpPr/>
            <p:nvPr/>
          </p:nvSpPr>
          <p:spPr>
            <a:xfrm>
              <a:off x="753450" y="6129705"/>
              <a:ext cx="438296" cy="41729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TextBox 42">
              <a:extLst>
                <a:ext uri="{FF2B5EF4-FFF2-40B4-BE49-F238E27FC236}">
                  <a16:creationId xmlns:a16="http://schemas.microsoft.com/office/drawing/2014/main" id="{FBAE4AF7-9355-5309-A3AC-B1181A3575A6}"/>
                </a:ext>
              </a:extLst>
            </p:cNvPr>
            <p:cNvSpPr txBox="1"/>
            <p:nvPr/>
          </p:nvSpPr>
          <p:spPr>
            <a:xfrm>
              <a:off x="786464" y="6222521"/>
              <a:ext cx="369792" cy="234715"/>
            </a:xfrm>
            <a:prstGeom prst="rect">
              <a:avLst/>
            </a:prstGeom>
            <a:noFill/>
          </p:spPr>
          <p:txBody>
            <a:bodyPr wrap="square" lIns="0" tIns="0" rIns="0" bIns="0" rtlCol="0" anchor="ctr">
              <a:noAutofit/>
            </a:bodyPr>
            <a:lstStyle/>
            <a:p>
              <a:pPr algn="ctr"/>
              <a:r>
                <a:rPr lang="en-US" sz="1050" b="1">
                  <a:solidFill>
                    <a:schemeClr val="bg1"/>
                  </a:solidFill>
                </a:rPr>
                <a:t>1 </a:t>
              </a:r>
            </a:p>
            <a:p>
              <a:pPr algn="ctr"/>
              <a:r>
                <a:rPr lang="en-US" sz="1050" b="1">
                  <a:solidFill>
                    <a:schemeClr val="bg1"/>
                  </a:solidFill>
                </a:rPr>
                <a:t>July</a:t>
              </a:r>
              <a:endParaRPr lang="en-US" sz="1050">
                <a:solidFill>
                  <a:schemeClr val="bg1"/>
                </a:solidFill>
              </a:endParaRPr>
            </a:p>
          </p:txBody>
        </p:sp>
        <p:sp>
          <p:nvSpPr>
            <p:cNvPr id="45" name="Oval 44">
              <a:extLst>
                <a:ext uri="{FF2B5EF4-FFF2-40B4-BE49-F238E27FC236}">
                  <a16:creationId xmlns:a16="http://schemas.microsoft.com/office/drawing/2014/main" id="{75759DC9-8266-AD86-9BB1-B85A21B6CA49}"/>
                </a:ext>
              </a:extLst>
            </p:cNvPr>
            <p:cNvSpPr/>
            <p:nvPr/>
          </p:nvSpPr>
          <p:spPr>
            <a:xfrm>
              <a:off x="4679335" y="6129414"/>
              <a:ext cx="438296" cy="41729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TextBox 46">
              <a:extLst>
                <a:ext uri="{FF2B5EF4-FFF2-40B4-BE49-F238E27FC236}">
                  <a16:creationId xmlns:a16="http://schemas.microsoft.com/office/drawing/2014/main" id="{033FAF69-8F51-789F-54D7-ABA4608DC42F}"/>
                </a:ext>
              </a:extLst>
            </p:cNvPr>
            <p:cNvSpPr txBox="1"/>
            <p:nvPr/>
          </p:nvSpPr>
          <p:spPr>
            <a:xfrm>
              <a:off x="4705106" y="6209530"/>
              <a:ext cx="369792" cy="234715"/>
            </a:xfrm>
            <a:prstGeom prst="rect">
              <a:avLst/>
            </a:prstGeom>
            <a:noFill/>
          </p:spPr>
          <p:txBody>
            <a:bodyPr wrap="square" lIns="0" tIns="0" rIns="0" bIns="0" rtlCol="0" anchor="ctr">
              <a:noAutofit/>
            </a:bodyPr>
            <a:lstStyle/>
            <a:p>
              <a:pPr algn="ctr"/>
              <a:r>
                <a:rPr lang="en-US" sz="1050" b="1">
                  <a:solidFill>
                    <a:schemeClr val="bg1"/>
                  </a:solidFill>
                </a:rPr>
                <a:t>30 Sept</a:t>
              </a:r>
              <a:endParaRPr lang="en-US" sz="1050">
                <a:solidFill>
                  <a:schemeClr val="bg1"/>
                </a:solidFill>
              </a:endParaRPr>
            </a:p>
          </p:txBody>
        </p:sp>
        <p:sp>
          <p:nvSpPr>
            <p:cNvPr id="38" name="TextBox 37">
              <a:extLst>
                <a:ext uri="{FF2B5EF4-FFF2-40B4-BE49-F238E27FC236}">
                  <a16:creationId xmlns:a16="http://schemas.microsoft.com/office/drawing/2014/main" id="{253704D0-4710-4704-7E8A-81B690F3430D}"/>
                </a:ext>
              </a:extLst>
            </p:cNvPr>
            <p:cNvSpPr txBox="1"/>
            <p:nvPr/>
          </p:nvSpPr>
          <p:spPr>
            <a:xfrm>
              <a:off x="683966" y="5645260"/>
              <a:ext cx="974146" cy="250892"/>
            </a:xfrm>
            <a:prstGeom prst="rect">
              <a:avLst/>
            </a:prstGeom>
            <a:noFill/>
          </p:spPr>
          <p:txBody>
            <a:bodyPr wrap="square" lIns="0" tIns="0" rIns="0" bIns="0" rtlCol="0" anchor="ctr">
              <a:noAutofit/>
            </a:bodyPr>
            <a:lstStyle/>
            <a:p>
              <a:pPr algn="ctr"/>
              <a:r>
                <a:rPr lang="en-US" sz="1050" b="1">
                  <a:solidFill>
                    <a:schemeClr val="tx1">
                      <a:lumMod val="75000"/>
                      <a:lumOff val="25000"/>
                    </a:schemeClr>
                  </a:solidFill>
                </a:rPr>
                <a:t>2023</a:t>
              </a:r>
            </a:p>
          </p:txBody>
        </p:sp>
      </p:grpSp>
      <p:sp>
        <p:nvSpPr>
          <p:cNvPr id="28" name="Text Placeholder 3">
            <a:extLst>
              <a:ext uri="{FF2B5EF4-FFF2-40B4-BE49-F238E27FC236}">
                <a16:creationId xmlns:a16="http://schemas.microsoft.com/office/drawing/2014/main" id="{AD75713B-AC68-34F5-26E3-165AF1C5C8B8}"/>
              </a:ext>
            </a:extLst>
          </p:cNvPr>
          <p:cNvSpPr txBox="1">
            <a:spLocks/>
          </p:cNvSpPr>
          <p:nvPr/>
        </p:nvSpPr>
        <p:spPr>
          <a:xfrm>
            <a:off x="5145610" y="2009597"/>
            <a:ext cx="1983268" cy="3415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Qube Integration</a:t>
            </a:r>
          </a:p>
        </p:txBody>
      </p:sp>
      <p:sp>
        <p:nvSpPr>
          <p:cNvPr id="30" name="Text Placeholder 3">
            <a:extLst>
              <a:ext uri="{FF2B5EF4-FFF2-40B4-BE49-F238E27FC236}">
                <a16:creationId xmlns:a16="http://schemas.microsoft.com/office/drawing/2014/main" id="{7E4FC7BA-C918-1818-4AD2-D96CE5DAE04D}"/>
              </a:ext>
            </a:extLst>
          </p:cNvPr>
          <p:cNvSpPr txBox="1">
            <a:spLocks/>
          </p:cNvSpPr>
          <p:nvPr/>
        </p:nvSpPr>
        <p:spPr>
          <a:xfrm>
            <a:off x="10065939" y="2010323"/>
            <a:ext cx="1472868" cy="25345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FSI Integration</a:t>
            </a:r>
          </a:p>
        </p:txBody>
      </p:sp>
      <p:sp>
        <p:nvSpPr>
          <p:cNvPr id="31" name="Text Placeholder 3">
            <a:extLst>
              <a:ext uri="{FF2B5EF4-FFF2-40B4-BE49-F238E27FC236}">
                <a16:creationId xmlns:a16="http://schemas.microsoft.com/office/drawing/2014/main" id="{A041720D-D1CF-CC9C-EA29-B28418AEC325}"/>
              </a:ext>
            </a:extLst>
          </p:cNvPr>
          <p:cNvSpPr txBox="1">
            <a:spLocks/>
          </p:cNvSpPr>
          <p:nvPr/>
        </p:nvSpPr>
        <p:spPr>
          <a:xfrm>
            <a:off x="9453174" y="2424185"/>
            <a:ext cx="2066404" cy="4953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Advanced </a:t>
            </a:r>
            <a:r>
              <a:rPr lang="en-ZA" sz="1200">
                <a:solidFill>
                  <a:schemeClr val="bg2"/>
                </a:solidFill>
                <a:latin typeface="Proxima Nova Lt" panose="02000506030000020004" pitchFamily="50" charset="0"/>
              </a:rPr>
              <a:t>Dashboards</a:t>
            </a:r>
            <a:r>
              <a:rPr lang="en-US" sz="1200">
                <a:solidFill>
                  <a:schemeClr val="bg2"/>
                </a:solidFill>
                <a:latin typeface="Proxima Nova Lt" panose="02000506030000020004" pitchFamily="50" charset="0"/>
              </a:rPr>
              <a:t> (Trends &amp; Comparisons)</a:t>
            </a:r>
          </a:p>
        </p:txBody>
      </p:sp>
      <p:sp>
        <p:nvSpPr>
          <p:cNvPr id="32" name="Text Placeholder 3">
            <a:extLst>
              <a:ext uri="{FF2B5EF4-FFF2-40B4-BE49-F238E27FC236}">
                <a16:creationId xmlns:a16="http://schemas.microsoft.com/office/drawing/2014/main" id="{670AAF48-8307-2248-B9C3-2D5880E81A3E}"/>
              </a:ext>
            </a:extLst>
          </p:cNvPr>
          <p:cNvSpPr txBox="1">
            <a:spLocks/>
          </p:cNvSpPr>
          <p:nvPr/>
        </p:nvSpPr>
        <p:spPr>
          <a:xfrm>
            <a:off x="8657189" y="4104019"/>
            <a:ext cx="2237892" cy="61407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Customizing Turnaround Times, Non-Working Days</a:t>
            </a:r>
            <a:endParaRPr lang="en-ZA" sz="1200">
              <a:solidFill>
                <a:schemeClr val="bg2"/>
              </a:solidFill>
              <a:latin typeface="Proxima Nova Lt" panose="02000506030000020004" pitchFamily="50" charset="0"/>
            </a:endParaRPr>
          </a:p>
          <a:p>
            <a:pPr marL="0" indent="0">
              <a:buClr>
                <a:schemeClr val="accent6"/>
              </a:buClr>
              <a:buNone/>
            </a:pPr>
            <a:endParaRPr lang="en-US" sz="1200">
              <a:solidFill>
                <a:schemeClr val="bg2"/>
              </a:solidFill>
              <a:latin typeface="Proxima Nova Lt" panose="02000506030000020004" pitchFamily="50" charset="0"/>
            </a:endParaRPr>
          </a:p>
        </p:txBody>
      </p:sp>
      <p:sp>
        <p:nvSpPr>
          <p:cNvPr id="35" name="Text Placeholder 3">
            <a:extLst>
              <a:ext uri="{FF2B5EF4-FFF2-40B4-BE49-F238E27FC236}">
                <a16:creationId xmlns:a16="http://schemas.microsoft.com/office/drawing/2014/main" id="{4EB4B1AB-FE42-B2F8-DED9-274295773230}"/>
              </a:ext>
            </a:extLst>
          </p:cNvPr>
          <p:cNvSpPr txBox="1">
            <a:spLocks/>
          </p:cNvSpPr>
          <p:nvPr/>
        </p:nvSpPr>
        <p:spPr>
          <a:xfrm>
            <a:off x="5441780" y="2401997"/>
            <a:ext cx="2376215" cy="65544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Enhanced Property Calendar (Include Viewings &amp; Other  Building Activity)</a:t>
            </a:r>
          </a:p>
          <a:p>
            <a:pPr>
              <a:buClr>
                <a:schemeClr val="accent6"/>
              </a:buClr>
            </a:pPr>
            <a:endParaRPr lang="en-US" sz="1200">
              <a:solidFill>
                <a:schemeClr val="bg2"/>
              </a:solidFill>
              <a:latin typeface="Proxima Nova Lt" panose="02000506030000020004" pitchFamily="50" charset="0"/>
            </a:endParaRPr>
          </a:p>
        </p:txBody>
      </p:sp>
      <p:sp>
        <p:nvSpPr>
          <p:cNvPr id="36" name="Text Placeholder 3">
            <a:extLst>
              <a:ext uri="{FF2B5EF4-FFF2-40B4-BE49-F238E27FC236}">
                <a16:creationId xmlns:a16="http://schemas.microsoft.com/office/drawing/2014/main" id="{23DEB2E8-8B1F-5017-734F-2D156CE8E9AC}"/>
              </a:ext>
            </a:extLst>
          </p:cNvPr>
          <p:cNvSpPr txBox="1">
            <a:spLocks/>
          </p:cNvSpPr>
          <p:nvPr/>
        </p:nvSpPr>
        <p:spPr>
          <a:xfrm>
            <a:off x="7799894" y="2773948"/>
            <a:ext cx="1920346" cy="4953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Online Tenant Instructions (DRI)</a:t>
            </a:r>
          </a:p>
        </p:txBody>
      </p:sp>
      <p:sp>
        <p:nvSpPr>
          <p:cNvPr id="37" name="Text Placeholder 3">
            <a:extLst>
              <a:ext uri="{FF2B5EF4-FFF2-40B4-BE49-F238E27FC236}">
                <a16:creationId xmlns:a16="http://schemas.microsoft.com/office/drawing/2014/main" id="{A0A58607-7298-CDD5-CEB4-F02BF30DB6BC}"/>
              </a:ext>
            </a:extLst>
          </p:cNvPr>
          <p:cNvSpPr txBox="1">
            <a:spLocks/>
          </p:cNvSpPr>
          <p:nvPr/>
        </p:nvSpPr>
        <p:spPr>
          <a:xfrm>
            <a:off x="5968262" y="4191289"/>
            <a:ext cx="2321232" cy="4953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a:rPr>
              <a:t>Automated Emails to Tenants (Move In &amp; Move Out)</a:t>
            </a:r>
            <a:endParaRPr lang="en-US" sz="1200">
              <a:solidFill>
                <a:schemeClr val="bg2"/>
              </a:solidFill>
              <a:latin typeface="Proxima Nova Lt" panose="02000506030000020004" pitchFamily="50" charset="0"/>
            </a:endParaRPr>
          </a:p>
        </p:txBody>
      </p:sp>
      <p:sp>
        <p:nvSpPr>
          <p:cNvPr id="52" name="Text Placeholder 3">
            <a:extLst>
              <a:ext uri="{FF2B5EF4-FFF2-40B4-BE49-F238E27FC236}">
                <a16:creationId xmlns:a16="http://schemas.microsoft.com/office/drawing/2014/main" id="{8C21CCE3-D27D-AA22-6F67-3923FA62B391}"/>
              </a:ext>
            </a:extLst>
          </p:cNvPr>
          <p:cNvSpPr txBox="1">
            <a:spLocks/>
          </p:cNvSpPr>
          <p:nvPr/>
        </p:nvSpPr>
        <p:spPr>
          <a:xfrm>
            <a:off x="8080057" y="2049944"/>
            <a:ext cx="1034702" cy="2830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EPCs</a:t>
            </a:r>
          </a:p>
          <a:p>
            <a:pPr>
              <a:buClr>
                <a:schemeClr val="accent6"/>
              </a:buClr>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53" name="Text Placeholder 3">
            <a:extLst>
              <a:ext uri="{FF2B5EF4-FFF2-40B4-BE49-F238E27FC236}">
                <a16:creationId xmlns:a16="http://schemas.microsoft.com/office/drawing/2014/main" id="{C043370A-ED14-0F55-3CAC-502635B9B8B5}"/>
              </a:ext>
            </a:extLst>
          </p:cNvPr>
          <p:cNvSpPr txBox="1">
            <a:spLocks/>
          </p:cNvSpPr>
          <p:nvPr/>
        </p:nvSpPr>
        <p:spPr>
          <a:xfrm>
            <a:off x="5163304" y="3147331"/>
            <a:ext cx="3277541" cy="88543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Additional Void Workflows </a:t>
            </a:r>
            <a:br>
              <a:rPr lang="en-ZA" sz="1200">
                <a:solidFill>
                  <a:srgbClr val="6E7878"/>
                </a:solidFill>
              </a:rPr>
            </a:br>
            <a:r>
              <a:rPr lang="en-ZA" sz="1200">
                <a:solidFill>
                  <a:srgbClr val="6E7878"/>
                </a:solidFill>
              </a:rPr>
              <a:t>(Tenant Already </a:t>
            </a:r>
            <a:r>
              <a:rPr lang="en-ZA" sz="1200">
                <a:solidFill>
                  <a:schemeClr val="bg2"/>
                </a:solidFill>
                <a:latin typeface="Proxima Nova Lt" panose="02000506030000020004" pitchFamily="50" charset="0"/>
              </a:rPr>
              <a:t>Vacated</a:t>
            </a:r>
            <a:r>
              <a:rPr lang="en-ZA" sz="1200">
                <a:solidFill>
                  <a:srgbClr val="6E7878"/>
                </a:solidFill>
              </a:rPr>
              <a:t>, </a:t>
            </a:r>
            <a:br>
              <a:rPr lang="en-ZA" sz="1200">
                <a:solidFill>
                  <a:srgbClr val="6E7878"/>
                </a:solidFill>
              </a:rPr>
            </a:br>
            <a:r>
              <a:rPr lang="en-ZA" sz="1200">
                <a:solidFill>
                  <a:srgbClr val="6E7878"/>
                </a:solidFill>
              </a:rPr>
              <a:t>Give Notice to Vacate</a:t>
            </a:r>
            <a:r>
              <a:rPr lang="en-ZA" sz="1200">
                <a:solidFill>
                  <a:schemeClr val="bg2"/>
                </a:solidFill>
                <a:latin typeface="Proxima Nova Lt" panose="02000506030000020004" pitchFamily="50" charset="0"/>
              </a:rPr>
              <a:t>, </a:t>
            </a:r>
            <a:br>
              <a:rPr lang="en-ZA" sz="1200">
                <a:solidFill>
                  <a:schemeClr val="bg2"/>
                </a:solidFill>
                <a:latin typeface="Proxima Nova Lt" panose="02000506030000020004" pitchFamily="50" charset="0"/>
              </a:rPr>
            </a:br>
            <a:r>
              <a:rPr lang="en-ZA" sz="1200">
                <a:solidFill>
                  <a:schemeClr val="bg2"/>
                </a:solidFill>
                <a:latin typeface="Proxima Nova Lt" panose="02000506030000020004" pitchFamily="50" charset="0"/>
              </a:rPr>
              <a:t>Garage &amp; Parking Bay Voids, </a:t>
            </a:r>
            <a:br>
              <a:rPr lang="en-ZA" sz="1200">
                <a:solidFill>
                  <a:schemeClr val="bg2"/>
                </a:solidFill>
                <a:latin typeface="Proxima Nova Lt" panose="02000506030000020004" pitchFamily="50" charset="0"/>
              </a:rPr>
            </a:br>
            <a:r>
              <a:rPr lang="en-ZA" sz="1200">
                <a:solidFill>
                  <a:schemeClr val="bg2"/>
                </a:solidFill>
                <a:latin typeface="Proxima Nova Lt" panose="02000506030000020004" pitchFamily="50" charset="0"/>
              </a:rPr>
              <a:t>Tenant Rescinds NTQ, Custom Tasks)</a:t>
            </a:r>
            <a:endParaRPr lang="en-US" sz="1200">
              <a:solidFill>
                <a:schemeClr val="bg2"/>
              </a:solidFill>
              <a:latin typeface="Proxima Nova Lt" panose="02000506030000020004" pitchFamily="50" charset="0"/>
            </a:endParaRPr>
          </a:p>
        </p:txBody>
      </p:sp>
      <p:sp>
        <p:nvSpPr>
          <p:cNvPr id="55" name="Text Placeholder 3">
            <a:extLst>
              <a:ext uri="{FF2B5EF4-FFF2-40B4-BE49-F238E27FC236}">
                <a16:creationId xmlns:a16="http://schemas.microsoft.com/office/drawing/2014/main" id="{6F2B6CED-DE1C-969A-F9C7-5D24A242A53F}"/>
              </a:ext>
            </a:extLst>
          </p:cNvPr>
          <p:cNvSpPr txBox="1">
            <a:spLocks/>
          </p:cNvSpPr>
          <p:nvPr/>
        </p:nvSpPr>
        <p:spPr>
          <a:xfrm>
            <a:off x="8205328" y="4732292"/>
            <a:ext cx="1709484" cy="62581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Auto Assign Tasks to Individuals</a:t>
            </a:r>
          </a:p>
          <a:p>
            <a:pPr>
              <a:buClr>
                <a:schemeClr val="accent6"/>
              </a:buClr>
            </a:pPr>
            <a:endParaRPr lang="en-US" sz="1200">
              <a:solidFill>
                <a:schemeClr val="bg2"/>
              </a:solidFill>
              <a:latin typeface="Proxima Nova Lt" panose="02000506030000020004" pitchFamily="50" charset="0"/>
            </a:endParaRPr>
          </a:p>
          <a:p>
            <a:pPr marL="0" indent="0">
              <a:buClr>
                <a:schemeClr val="accent6"/>
              </a:buClr>
              <a:buNone/>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56" name="Text Placeholder 3">
            <a:extLst>
              <a:ext uri="{FF2B5EF4-FFF2-40B4-BE49-F238E27FC236}">
                <a16:creationId xmlns:a16="http://schemas.microsoft.com/office/drawing/2014/main" id="{D713C29B-8DE4-4D63-0D33-76BEA45A9001}"/>
              </a:ext>
            </a:extLst>
          </p:cNvPr>
          <p:cNvSpPr txBox="1">
            <a:spLocks/>
          </p:cNvSpPr>
          <p:nvPr/>
        </p:nvSpPr>
        <p:spPr>
          <a:xfrm>
            <a:off x="9642991" y="3266379"/>
            <a:ext cx="1920345" cy="62581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Additional Task Details (Refurb, PVI Checklist, Detailed Works)</a:t>
            </a:r>
          </a:p>
          <a:p>
            <a:pPr>
              <a:buClr>
                <a:schemeClr val="accent6"/>
              </a:buClr>
            </a:pPr>
            <a:endParaRPr lang="en-US" sz="1200">
              <a:solidFill>
                <a:schemeClr val="bg2"/>
              </a:solidFill>
              <a:latin typeface="Proxima Nova Lt" panose="02000506030000020004" pitchFamily="50" charset="0"/>
            </a:endParaRPr>
          </a:p>
        </p:txBody>
      </p:sp>
      <p:sp>
        <p:nvSpPr>
          <p:cNvPr id="57" name="Text Placeholder 3">
            <a:extLst>
              <a:ext uri="{FF2B5EF4-FFF2-40B4-BE49-F238E27FC236}">
                <a16:creationId xmlns:a16="http://schemas.microsoft.com/office/drawing/2014/main" id="{E089C718-875F-3462-5E26-D86A2E48BA53}"/>
              </a:ext>
            </a:extLst>
          </p:cNvPr>
          <p:cNvSpPr txBox="1">
            <a:spLocks/>
          </p:cNvSpPr>
          <p:nvPr/>
        </p:nvSpPr>
        <p:spPr>
          <a:xfrm>
            <a:off x="8205328" y="3376398"/>
            <a:ext cx="1514912" cy="3245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Incorporate Delays</a:t>
            </a:r>
          </a:p>
          <a:p>
            <a:pPr marL="0" indent="0">
              <a:buClr>
                <a:schemeClr val="accent6"/>
              </a:buClr>
              <a:buNone/>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3" name="TextBox 2">
            <a:extLst>
              <a:ext uri="{FF2B5EF4-FFF2-40B4-BE49-F238E27FC236}">
                <a16:creationId xmlns:a16="http://schemas.microsoft.com/office/drawing/2014/main" id="{9AE4A42D-D2C4-C66C-7AAB-9E6E6AB278B5}"/>
              </a:ext>
            </a:extLst>
          </p:cNvPr>
          <p:cNvSpPr txBox="1"/>
          <p:nvPr/>
        </p:nvSpPr>
        <p:spPr>
          <a:xfrm>
            <a:off x="5230169" y="473229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accent6"/>
              </a:buClr>
              <a:buFont typeface="Arial" panose="020B0604020202020204" pitchFamily="34" charset="0"/>
              <a:buChar char="•"/>
            </a:pPr>
            <a:r>
              <a:rPr lang="en-ZA" sz="1200">
                <a:solidFill>
                  <a:srgbClr val="6E7878"/>
                </a:solidFill>
              </a:rPr>
              <a:t>Void Variations - Unit Sale, Relet, </a:t>
            </a:r>
            <a:r>
              <a:rPr lang="en-GB" sz="1200">
                <a:solidFill>
                  <a:srgbClr val="6E7878"/>
                </a:solidFill>
              </a:rPr>
              <a:t>​</a:t>
            </a:r>
            <a:br>
              <a:rPr lang="en-GB" sz="1200"/>
            </a:br>
            <a:r>
              <a:rPr lang="en-ZA" sz="1200">
                <a:solidFill>
                  <a:srgbClr val="6E7878"/>
                </a:solidFill>
              </a:rPr>
              <a:t>Clean vs </a:t>
            </a:r>
            <a:r>
              <a:rPr lang="fr-FR" sz="1200">
                <a:solidFill>
                  <a:srgbClr val="6E7878"/>
                </a:solidFill>
              </a:rPr>
              <a:t>Refurb vs Refresh </a:t>
            </a:r>
            <a:endParaRPr lang="en-GB"/>
          </a:p>
        </p:txBody>
      </p:sp>
    </p:spTree>
    <p:extLst>
      <p:ext uri="{BB962C8B-B14F-4D97-AF65-F5344CB8AC3E}">
        <p14:creationId xmlns:p14="http://schemas.microsoft.com/office/powerpoint/2010/main" val="397898859"/>
      </p:ext>
    </p:extLst>
  </p:cSld>
  <p:clrMapOvr>
    <a:masterClrMapping/>
  </p:clrMapOvr>
</p:sld>
</file>

<file path=ppt/theme/theme1.xml><?xml version="1.0" encoding="utf-8"?>
<a:theme xmlns:a="http://schemas.openxmlformats.org/drawingml/2006/main" name="4. Blank Background">
  <a:themeElements>
    <a:clrScheme name="Open Box Colours">
      <a:dk1>
        <a:srgbClr val="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Title Slides">
  <a:themeElements>
    <a:clrScheme name="Custom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BCD72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 Presentation Theme" id="{617D407F-0F1F-405D-A13B-BE7690CBDA2A}" vid="{44CD57B0-E653-4561-A953-0FF3EAB174B5}"/>
    </a:ext>
  </a:extLst>
</a:theme>
</file>

<file path=ppt/theme/theme3.xml><?xml version="1.0" encoding="utf-8"?>
<a:theme xmlns:a="http://schemas.openxmlformats.org/drawingml/2006/main" name="3. City Background">
  <a:themeElements>
    <a:clrScheme name="Open Box Colours">
      <a:dk1>
        <a:sysClr val="windowText" lastClr="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Enterprise Solutions</TermName>
          <TermId xmlns="http://schemas.microsoft.com/office/infopath/2007/PartnerControls">08c57b01-67e8-4a4f-abc6-ffb3392ace7f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TaxCatchAll xmlns="1ffbd5dc-7a64-4097-8396-87f6c90b212f">
      <Value>5</Value>
      <Value>4</Value>
      <Value>15</Value>
    </TaxCatchAll>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EIMS Africa</TermName>
          <TermId xmlns="http://schemas.microsoft.com/office/infopath/2007/PartnerControls">66f4f51f-5fef-42d3-a89d-2dbfc49bea79</TermId>
        </TermInfo>
      </Terms>
    </ica44df5449d49f98766f83f0bd254a7>
    <f0dc22cb723843c1bfbb2e8bcc9db6e4 xmlns="1ffbd5dc-7a64-4097-8396-87f6c90b212f">
      <Terms xmlns="http://schemas.microsoft.com/office/infopath/2007/PartnerControls"/>
    </f0dc22cb723843c1bfbb2e8bcc9db6e4>
  </documentManagement>
</p:properties>
</file>

<file path=customXml/item4.xml><?xml version="1.0" encoding="utf-8"?>
<?mso-contentType ?>
<SharedContentType xmlns="Microsoft.SharePoint.Taxonomy.ContentTypeSync" SourceId="5676dd91-060c-4b71-810a-dbdca5582071" ContentTypeId="0x010100B16301FA1C2D5E4DB9305F31D037531D020703" PreviousValue="false"/>
</file>

<file path=customXml/itemProps1.xml><?xml version="1.0" encoding="utf-8"?>
<ds:datastoreItem xmlns:ds="http://schemas.openxmlformats.org/officeDocument/2006/customXml" ds:itemID="{F20BD37E-6713-43B3-89D1-89F91AA5E03F}"/>
</file>

<file path=customXml/itemProps2.xml><?xml version="1.0" encoding="utf-8"?>
<ds:datastoreItem xmlns:ds="http://schemas.openxmlformats.org/officeDocument/2006/customXml" ds:itemID="{91D1D260-4500-4907-A35F-66A4AA491955}">
  <ds:schemaRefs>
    <ds:schemaRef ds:uri="http://schemas.microsoft.com/sharepoint/v3/contenttype/forms"/>
  </ds:schemaRefs>
</ds:datastoreItem>
</file>

<file path=customXml/itemProps3.xml><?xml version="1.0" encoding="utf-8"?>
<ds:datastoreItem xmlns:ds="http://schemas.openxmlformats.org/officeDocument/2006/customXml" ds:itemID="{F9F7644E-1652-45CD-9E11-AB0C58DA9226}">
  <ds:schemaRefs>
    <ds:schemaRef ds:uri="http://www.w3.org/XML/1998/namespace"/>
    <ds:schemaRef ds:uri="b3674572-5fe6-4772-9b4d-7b1b0e08158b"/>
    <ds:schemaRef ds:uri="http://purl.org/dc/dcmityp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f60d2d43-599f-4577-b3bf-5548520fd689"/>
    <ds:schemaRef ds:uri="1ffbd5dc-7a64-4097-8396-87f6c90b212f"/>
    <ds:schemaRef ds:uri="http://purl.org/dc/terms/"/>
  </ds:schemaRefs>
</ds:datastoreItem>
</file>

<file path=customXml/itemProps4.xml><?xml version="1.0" encoding="utf-8"?>
<ds:datastoreItem xmlns:ds="http://schemas.openxmlformats.org/officeDocument/2006/customXml" ds:itemID="{08342D09-83DA-4220-A830-11E6D91F3C2A}"/>
</file>

<file path=docProps/app.xml><?xml version="1.0" encoding="utf-8"?>
<Properties xmlns="http://schemas.openxmlformats.org/officeDocument/2006/extended-properties" xmlns:vt="http://schemas.openxmlformats.org/officeDocument/2006/docPropsVTypes">
  <TotalTime>233</TotalTime>
  <Words>1628</Words>
  <Application>Microsoft Macintosh PowerPoint</Application>
  <PresentationFormat>Widescreen</PresentationFormat>
  <Paragraphs>278</Paragraphs>
  <Slides>26</Slides>
  <Notes>13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Calibri</vt:lpstr>
      <vt:lpstr>Proxima Nova Lt</vt:lpstr>
      <vt:lpstr>Proxima Nova Rg</vt:lpstr>
      <vt:lpstr>Segoe UI</vt:lpstr>
      <vt:lpstr>Wingdings</vt:lpstr>
      <vt:lpstr>4. Blank Background</vt:lpstr>
      <vt:lpstr>1. Title Slides</vt:lpstr>
      <vt:lpstr>3. City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Mapping</dc:title>
  <dc:creator>Dominique Bolus</dc:creator>
  <cp:lastModifiedBy>Sam Duncan</cp:lastModifiedBy>
  <cp:revision>3</cp:revision>
  <cp:lastPrinted>2023-02-07T06:58:00Z</cp:lastPrinted>
  <dcterms:created xsi:type="dcterms:W3CDTF">2022-11-10T08:57:41Z</dcterms:created>
  <dcterms:modified xsi:type="dcterms:W3CDTF">2024-01-23T18:32:16Z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0x010100B16301FA1C2D5E4DB9305F31D037531D02070300B4E123A7400DE24C83BA9D1BFCD12C10</vt:lpwstr>
  </property>
  <property fmtid="{D5CDD505-2E9C-101B-9397-08002B2CF9AE}" pid="3" name="lcf76f155ced4ddcb4097134ff3c332f">
    <vt:lpwstr/>
  </property>
  <property fmtid="{D5CDD505-2E9C-101B-9397-08002B2CF9AE}" pid="4" name="Project Document Type">
    <vt:lpwstr>4;#Generic Project Document|258c2ed6-b93b-4ffe-8901-a23f2dc98ec9</vt:lpwstr>
  </property>
  <property fmtid="{D5CDD505-2E9C-101B-9397-08002B2CF9AE}" pid="5" name="MediaServiceImageTags">
    <vt:lpwstr/>
  </property>
  <property fmtid="{D5CDD505-2E9C-101B-9397-08002B2CF9AE}" pid="6" name="Client">
    <vt:lpwstr>15;#EIMS Africa|66f4f51f-5fef-42d3-a89d-2dbfc49bea79</vt:lpwstr>
  </property>
  <property fmtid="{D5CDD505-2E9C-101B-9397-08002B2CF9AE}" pid="7" name="Division">
    <vt:lpwstr>5;#Enterprise Solutions|08c57b01-67e8-4a4f-abc6-ffb3392ace7f</vt:lpwstr>
  </property>
  <property fmtid="{D5CDD505-2E9C-101B-9397-08002B2CF9AE}" pid="8" name="Client Project">
    <vt:lpwstr/>
  </property>
  <property fmtid="{D5CDD505-2E9C-101B-9397-08002B2CF9AE}" pid="9" name="SharedWithUsers">
    <vt:lpwstr>12;#Denzil Morrison;#21;#Andrew Pollock</vt:lpwstr>
  </property>
  <property fmtid="{D5CDD505-2E9C-101B-9397-08002B2CF9AE}" pid="10" name="Prospective_x0020_Client">
    <vt:lpwstr/>
  </property>
  <property fmtid="{D5CDD505-2E9C-101B-9397-08002B2CF9AE}" pid="11" name="Prospective Client">
    <vt:lpwstr/>
  </property>
</Properties>
</file>